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8" r:id="rId2"/>
    <p:sldId id="256" r:id="rId3"/>
    <p:sldId id="318" r:id="rId4"/>
    <p:sldId id="320" r:id="rId5"/>
    <p:sldId id="402" r:id="rId6"/>
    <p:sldId id="417" r:id="rId7"/>
    <p:sldId id="404" r:id="rId8"/>
    <p:sldId id="409" r:id="rId9"/>
    <p:sldId id="419" r:id="rId10"/>
    <p:sldId id="414" r:id="rId11"/>
    <p:sldId id="411" r:id="rId12"/>
    <p:sldId id="420" r:id="rId13"/>
    <p:sldId id="415" r:id="rId14"/>
    <p:sldId id="412" r:id="rId15"/>
    <p:sldId id="421" r:id="rId16"/>
    <p:sldId id="416" r:id="rId17"/>
    <p:sldId id="413" r:id="rId18"/>
    <p:sldId id="422" r:id="rId19"/>
    <p:sldId id="340" r:id="rId20"/>
    <p:sldId id="376" r:id="rId21"/>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Eras Medium ITC" panose="020B0602030504020804" pitchFamily="34" charset="0"/>
      <p:regular r:id="rId28"/>
    </p:embeddedFont>
    <p:embeddedFont>
      <p:font typeface="等线" panose="02010600030101010101" pitchFamily="2" charset="-122"/>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48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1899484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1950798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1405159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2597648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4230269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2022023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1489838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1725090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166791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515846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175FC5F-2174-464F-BFC8-664F583F0645}" type="datetimeFigureOut">
              <a:rPr lang="zh-CN" altLang="en-US" smtClean="0"/>
              <a:t>2021/12/11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2174240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5FC5F-2174-464F-BFC8-664F583F0645}" type="datetimeFigureOut">
              <a:rPr lang="zh-CN" altLang="en-US" smtClean="0"/>
              <a:t>2021/12/11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1A5A56-8410-49A2-BB49-581B5DFCE377}" type="slidenum">
              <a:rPr lang="zh-CN" altLang="en-US" smtClean="0"/>
              <a:t>‹#›</a:t>
            </a:fld>
            <a:endParaRPr lang="zh-CN" altLang="en-US"/>
          </a:p>
        </p:txBody>
      </p:sp>
    </p:spTree>
    <p:extLst>
      <p:ext uri="{BB962C8B-B14F-4D97-AF65-F5344CB8AC3E}">
        <p14:creationId xmlns:p14="http://schemas.microsoft.com/office/powerpoint/2010/main" val="83839145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5.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5.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5.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5.jp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2b75h37241.qicp.vip/AL/login.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2b75h37241.qicp.vip/AL/login.html"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69D29-6DC6-423E-8185-5A406D1F5F32}"/>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40"/>
                    </a14:imgEffect>
                  </a14:imgLayer>
                </a14:imgProps>
              </a:ext>
              <a:ext uri="{28A0092B-C50C-407E-A947-70E740481C1C}">
                <a14:useLocalDpi xmlns:a14="http://schemas.microsoft.com/office/drawing/2010/main" val="0"/>
              </a:ext>
            </a:extLst>
          </a:blip>
          <a:srcRect t="7835" b="6600"/>
          <a:stretch/>
        </p:blipFill>
        <p:spPr>
          <a:xfrm>
            <a:off x="-2058" y="-1"/>
            <a:ext cx="12194058" cy="6858001"/>
          </a:xfrm>
          <a:prstGeom prst="rect">
            <a:avLst/>
          </a:prstGeom>
        </p:spPr>
      </p:pic>
      <p:grpSp>
        <p:nvGrpSpPr>
          <p:cNvPr id="5" name="组合 4">
            <a:extLst>
              <a:ext uri="{FF2B5EF4-FFF2-40B4-BE49-F238E27FC236}">
                <a16:creationId xmlns:a16="http://schemas.microsoft.com/office/drawing/2014/main" id="{F92FDA8C-2060-43D8-B92A-146D4A49F416}"/>
              </a:ext>
            </a:extLst>
          </p:cNvPr>
          <p:cNvGrpSpPr/>
          <p:nvPr/>
        </p:nvGrpSpPr>
        <p:grpSpPr>
          <a:xfrm>
            <a:off x="5288360"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6" name="组合 5">
              <a:extLst>
                <a:ext uri="{FF2B5EF4-FFF2-40B4-BE49-F238E27FC236}">
                  <a16:creationId xmlns:a16="http://schemas.microsoft.com/office/drawing/2014/main" id="{D6C14123-0A8C-4A4C-A5A1-BDB30AD9DDB6}"/>
                </a:ext>
              </a:extLst>
            </p:cNvPr>
            <p:cNvGrpSpPr/>
            <p:nvPr/>
          </p:nvGrpSpPr>
          <p:grpSpPr>
            <a:xfrm>
              <a:off x="2390732" y="682001"/>
              <a:ext cx="426331" cy="187949"/>
              <a:chOff x="2390732" y="682001"/>
              <a:chExt cx="426331" cy="187949"/>
            </a:xfrm>
            <a:grpFill/>
          </p:grpSpPr>
          <p:sp>
            <p:nvSpPr>
              <p:cNvPr id="10" name="sound-bars-pulse_65129">
                <a:extLst>
                  <a:ext uri="{FF2B5EF4-FFF2-40B4-BE49-F238E27FC236}">
                    <a16:creationId xmlns:a16="http://schemas.microsoft.com/office/drawing/2014/main" id="{247ACEC4-D1BF-4FA2-AEC8-58998F10B962}"/>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11" name="sound-bars-pulse_65129">
                <a:extLst>
                  <a:ext uri="{FF2B5EF4-FFF2-40B4-BE49-F238E27FC236}">
                    <a16:creationId xmlns:a16="http://schemas.microsoft.com/office/drawing/2014/main" id="{914CB5E2-570C-405B-B3A3-FC53F2A9EE28}"/>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7" name="组合 6">
              <a:extLst>
                <a:ext uri="{FF2B5EF4-FFF2-40B4-BE49-F238E27FC236}">
                  <a16:creationId xmlns:a16="http://schemas.microsoft.com/office/drawing/2014/main" id="{D628BD40-2C20-40F6-89D1-8E8BAA59B03D}"/>
                </a:ext>
              </a:extLst>
            </p:cNvPr>
            <p:cNvGrpSpPr/>
            <p:nvPr/>
          </p:nvGrpSpPr>
          <p:grpSpPr>
            <a:xfrm>
              <a:off x="2833732" y="682001"/>
              <a:ext cx="426331" cy="187949"/>
              <a:chOff x="2390732" y="682001"/>
              <a:chExt cx="426331" cy="187949"/>
            </a:xfrm>
            <a:grpFill/>
          </p:grpSpPr>
          <p:sp>
            <p:nvSpPr>
              <p:cNvPr id="8" name="sound-bars-pulse_65129">
                <a:extLst>
                  <a:ext uri="{FF2B5EF4-FFF2-40B4-BE49-F238E27FC236}">
                    <a16:creationId xmlns:a16="http://schemas.microsoft.com/office/drawing/2014/main" id="{58AF186A-4216-405A-B8E0-FF530CD6A798}"/>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9" name="sound-bars-pulse_65129">
                <a:extLst>
                  <a:ext uri="{FF2B5EF4-FFF2-40B4-BE49-F238E27FC236}">
                    <a16:creationId xmlns:a16="http://schemas.microsoft.com/office/drawing/2014/main" id="{A284C54E-97C4-44E1-8955-BB2D6B4EAE91}"/>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12" name="文本框 11">
            <a:extLst>
              <a:ext uri="{FF2B5EF4-FFF2-40B4-BE49-F238E27FC236}">
                <a16:creationId xmlns:a16="http://schemas.microsoft.com/office/drawing/2014/main" id="{FFF3C61D-EC80-4DD8-A23B-E294876191DD}"/>
              </a:ext>
            </a:extLst>
          </p:cNvPr>
          <p:cNvSpPr txBox="1"/>
          <p:nvPr/>
        </p:nvSpPr>
        <p:spPr>
          <a:xfrm>
            <a:off x="4146169" y="290884"/>
            <a:ext cx="129597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Slide Page</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sp>
        <p:nvSpPr>
          <p:cNvPr id="13" name="文本框 12">
            <a:extLst>
              <a:ext uri="{FF2B5EF4-FFF2-40B4-BE49-F238E27FC236}">
                <a16:creationId xmlns:a16="http://schemas.microsoft.com/office/drawing/2014/main" id="{DD3940EC-F26E-4D50-BAC7-F5AAB3745022}"/>
              </a:ext>
            </a:extLst>
          </p:cNvPr>
          <p:cNvSpPr txBox="1"/>
          <p:nvPr/>
        </p:nvSpPr>
        <p:spPr>
          <a:xfrm>
            <a:off x="5821492"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1</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14" name="组合 13">
            <a:extLst>
              <a:ext uri="{FF2B5EF4-FFF2-40B4-BE49-F238E27FC236}">
                <a16:creationId xmlns:a16="http://schemas.microsoft.com/office/drawing/2014/main" id="{6429EAA2-2F54-4F97-A987-BE1103DDB9C1}"/>
              </a:ext>
            </a:extLst>
          </p:cNvPr>
          <p:cNvGrpSpPr/>
          <p:nvPr/>
        </p:nvGrpSpPr>
        <p:grpSpPr>
          <a:xfrm>
            <a:off x="6584338"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15" name="组合 14">
              <a:extLst>
                <a:ext uri="{FF2B5EF4-FFF2-40B4-BE49-F238E27FC236}">
                  <a16:creationId xmlns:a16="http://schemas.microsoft.com/office/drawing/2014/main" id="{A1272FEC-F78C-43D6-9A10-A1367D805D7C}"/>
                </a:ext>
              </a:extLst>
            </p:cNvPr>
            <p:cNvGrpSpPr/>
            <p:nvPr/>
          </p:nvGrpSpPr>
          <p:grpSpPr>
            <a:xfrm>
              <a:off x="2390732" y="682001"/>
              <a:ext cx="426331" cy="187949"/>
              <a:chOff x="2390732" y="682001"/>
              <a:chExt cx="426331" cy="187949"/>
            </a:xfrm>
            <a:grpFill/>
          </p:grpSpPr>
          <p:sp>
            <p:nvSpPr>
              <p:cNvPr id="19" name="sound-bars-pulse_65129">
                <a:extLst>
                  <a:ext uri="{FF2B5EF4-FFF2-40B4-BE49-F238E27FC236}">
                    <a16:creationId xmlns:a16="http://schemas.microsoft.com/office/drawing/2014/main" id="{A7CD3B20-21B1-487E-9C8D-4C835E0D8FA4}"/>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20" name="sound-bars-pulse_65129">
                <a:extLst>
                  <a:ext uri="{FF2B5EF4-FFF2-40B4-BE49-F238E27FC236}">
                    <a16:creationId xmlns:a16="http://schemas.microsoft.com/office/drawing/2014/main" id="{9FF3A1EF-0A2B-41C4-AFBB-AA8CE19F65EF}"/>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16" name="组合 15">
              <a:extLst>
                <a:ext uri="{FF2B5EF4-FFF2-40B4-BE49-F238E27FC236}">
                  <a16:creationId xmlns:a16="http://schemas.microsoft.com/office/drawing/2014/main" id="{6BD82327-4D5A-41AD-AB9A-784847231F46}"/>
                </a:ext>
              </a:extLst>
            </p:cNvPr>
            <p:cNvGrpSpPr/>
            <p:nvPr/>
          </p:nvGrpSpPr>
          <p:grpSpPr>
            <a:xfrm>
              <a:off x="2833732" y="682001"/>
              <a:ext cx="426331" cy="187949"/>
              <a:chOff x="2390732" y="682001"/>
              <a:chExt cx="426331" cy="187949"/>
            </a:xfrm>
            <a:grpFill/>
          </p:grpSpPr>
          <p:sp>
            <p:nvSpPr>
              <p:cNvPr id="17" name="sound-bars-pulse_65129">
                <a:extLst>
                  <a:ext uri="{FF2B5EF4-FFF2-40B4-BE49-F238E27FC236}">
                    <a16:creationId xmlns:a16="http://schemas.microsoft.com/office/drawing/2014/main" id="{3493968C-97BF-40F9-96C2-A69B12C1E555}"/>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18" name="sound-bars-pulse_65129">
                <a:extLst>
                  <a:ext uri="{FF2B5EF4-FFF2-40B4-BE49-F238E27FC236}">
                    <a16:creationId xmlns:a16="http://schemas.microsoft.com/office/drawing/2014/main" id="{B1E6AB9A-A6B6-4757-B0AD-5EFE7A188B93}"/>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21" name="文本框 20">
            <a:extLst>
              <a:ext uri="{FF2B5EF4-FFF2-40B4-BE49-F238E27FC236}">
                <a16:creationId xmlns:a16="http://schemas.microsoft.com/office/drawing/2014/main" id="{1EAD0C79-684D-4FF4-8151-DCE89C9E177A}"/>
              </a:ext>
            </a:extLst>
          </p:cNvPr>
          <p:cNvSpPr txBox="1"/>
          <p:nvPr/>
        </p:nvSpPr>
        <p:spPr>
          <a:xfrm>
            <a:off x="7170578"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2</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22" name="组合 21">
            <a:extLst>
              <a:ext uri="{FF2B5EF4-FFF2-40B4-BE49-F238E27FC236}">
                <a16:creationId xmlns:a16="http://schemas.microsoft.com/office/drawing/2014/main" id="{4636F650-2614-4200-AED2-D06E614CDC6E}"/>
              </a:ext>
            </a:extLst>
          </p:cNvPr>
          <p:cNvGrpSpPr/>
          <p:nvPr/>
        </p:nvGrpSpPr>
        <p:grpSpPr>
          <a:xfrm>
            <a:off x="7933424"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23" name="组合 22">
              <a:extLst>
                <a:ext uri="{FF2B5EF4-FFF2-40B4-BE49-F238E27FC236}">
                  <a16:creationId xmlns:a16="http://schemas.microsoft.com/office/drawing/2014/main" id="{B1ECBA10-B660-463B-9C50-0600F45CF3D3}"/>
                </a:ext>
              </a:extLst>
            </p:cNvPr>
            <p:cNvGrpSpPr/>
            <p:nvPr/>
          </p:nvGrpSpPr>
          <p:grpSpPr>
            <a:xfrm>
              <a:off x="2390732" y="682001"/>
              <a:ext cx="426331" cy="187949"/>
              <a:chOff x="2390732" y="682001"/>
              <a:chExt cx="426331" cy="187949"/>
            </a:xfrm>
            <a:grpFill/>
          </p:grpSpPr>
          <p:sp>
            <p:nvSpPr>
              <p:cNvPr id="27" name="sound-bars-pulse_65129">
                <a:extLst>
                  <a:ext uri="{FF2B5EF4-FFF2-40B4-BE49-F238E27FC236}">
                    <a16:creationId xmlns:a16="http://schemas.microsoft.com/office/drawing/2014/main" id="{C948D491-6635-410E-B9C9-E74D6BDBB91A}"/>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28" name="sound-bars-pulse_65129">
                <a:extLst>
                  <a:ext uri="{FF2B5EF4-FFF2-40B4-BE49-F238E27FC236}">
                    <a16:creationId xmlns:a16="http://schemas.microsoft.com/office/drawing/2014/main" id="{E7AD9483-95DF-4C66-AABA-6B6A47E4A76C}"/>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24" name="组合 23">
              <a:extLst>
                <a:ext uri="{FF2B5EF4-FFF2-40B4-BE49-F238E27FC236}">
                  <a16:creationId xmlns:a16="http://schemas.microsoft.com/office/drawing/2014/main" id="{FFDA97E0-D75B-4EE2-A928-6B0F41733F92}"/>
                </a:ext>
              </a:extLst>
            </p:cNvPr>
            <p:cNvGrpSpPr/>
            <p:nvPr/>
          </p:nvGrpSpPr>
          <p:grpSpPr>
            <a:xfrm>
              <a:off x="2833732" y="682001"/>
              <a:ext cx="426331" cy="187949"/>
              <a:chOff x="2390732" y="682001"/>
              <a:chExt cx="426331" cy="187949"/>
            </a:xfrm>
            <a:grpFill/>
          </p:grpSpPr>
          <p:sp>
            <p:nvSpPr>
              <p:cNvPr id="25" name="sound-bars-pulse_65129">
                <a:extLst>
                  <a:ext uri="{FF2B5EF4-FFF2-40B4-BE49-F238E27FC236}">
                    <a16:creationId xmlns:a16="http://schemas.microsoft.com/office/drawing/2014/main" id="{04E23B4D-F620-428F-BE36-3BE2498DE3CE}"/>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26" name="sound-bars-pulse_65129">
                <a:extLst>
                  <a:ext uri="{FF2B5EF4-FFF2-40B4-BE49-F238E27FC236}">
                    <a16:creationId xmlns:a16="http://schemas.microsoft.com/office/drawing/2014/main" id="{A43372C3-3BFB-4714-8B52-28AD69A4C25B}"/>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29" name="文本框 28">
            <a:extLst>
              <a:ext uri="{FF2B5EF4-FFF2-40B4-BE49-F238E27FC236}">
                <a16:creationId xmlns:a16="http://schemas.microsoft.com/office/drawing/2014/main" id="{CF0F80EC-5575-4653-95A2-BA8140A9B17E}"/>
              </a:ext>
            </a:extLst>
          </p:cNvPr>
          <p:cNvSpPr txBox="1"/>
          <p:nvPr/>
        </p:nvSpPr>
        <p:spPr>
          <a:xfrm>
            <a:off x="8508635"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3</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30" name="组合 29">
            <a:extLst>
              <a:ext uri="{FF2B5EF4-FFF2-40B4-BE49-F238E27FC236}">
                <a16:creationId xmlns:a16="http://schemas.microsoft.com/office/drawing/2014/main" id="{D52DBC51-E52D-4673-80FD-05C406820CC1}"/>
              </a:ext>
            </a:extLst>
          </p:cNvPr>
          <p:cNvGrpSpPr/>
          <p:nvPr/>
        </p:nvGrpSpPr>
        <p:grpSpPr>
          <a:xfrm>
            <a:off x="9271481"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31" name="组合 30">
              <a:extLst>
                <a:ext uri="{FF2B5EF4-FFF2-40B4-BE49-F238E27FC236}">
                  <a16:creationId xmlns:a16="http://schemas.microsoft.com/office/drawing/2014/main" id="{EB0077D1-8807-4073-B83A-D29F1EFE4650}"/>
                </a:ext>
              </a:extLst>
            </p:cNvPr>
            <p:cNvGrpSpPr/>
            <p:nvPr/>
          </p:nvGrpSpPr>
          <p:grpSpPr>
            <a:xfrm>
              <a:off x="2390732" y="682001"/>
              <a:ext cx="426331" cy="187949"/>
              <a:chOff x="2390732" y="682001"/>
              <a:chExt cx="426331" cy="187949"/>
            </a:xfrm>
            <a:grpFill/>
          </p:grpSpPr>
          <p:sp>
            <p:nvSpPr>
              <p:cNvPr id="35" name="sound-bars-pulse_65129">
                <a:extLst>
                  <a:ext uri="{FF2B5EF4-FFF2-40B4-BE49-F238E27FC236}">
                    <a16:creationId xmlns:a16="http://schemas.microsoft.com/office/drawing/2014/main" id="{926BF021-3676-458F-848A-18035DDEF192}"/>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36" name="sound-bars-pulse_65129">
                <a:extLst>
                  <a:ext uri="{FF2B5EF4-FFF2-40B4-BE49-F238E27FC236}">
                    <a16:creationId xmlns:a16="http://schemas.microsoft.com/office/drawing/2014/main" id="{8CED8505-D662-404A-A7E6-AB7DD8FD176B}"/>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32" name="组合 31">
              <a:extLst>
                <a:ext uri="{FF2B5EF4-FFF2-40B4-BE49-F238E27FC236}">
                  <a16:creationId xmlns:a16="http://schemas.microsoft.com/office/drawing/2014/main" id="{BFED31DC-F061-4F60-9D2F-7A2A8A3E795C}"/>
                </a:ext>
              </a:extLst>
            </p:cNvPr>
            <p:cNvGrpSpPr/>
            <p:nvPr/>
          </p:nvGrpSpPr>
          <p:grpSpPr>
            <a:xfrm>
              <a:off x="2833732" y="682001"/>
              <a:ext cx="426331" cy="187949"/>
              <a:chOff x="2390732" y="682001"/>
              <a:chExt cx="426331" cy="187949"/>
            </a:xfrm>
            <a:grpFill/>
          </p:grpSpPr>
          <p:sp>
            <p:nvSpPr>
              <p:cNvPr id="33" name="sound-bars-pulse_65129">
                <a:extLst>
                  <a:ext uri="{FF2B5EF4-FFF2-40B4-BE49-F238E27FC236}">
                    <a16:creationId xmlns:a16="http://schemas.microsoft.com/office/drawing/2014/main" id="{F6BB5538-2709-4085-83D6-5893A1A1BCDB}"/>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34" name="sound-bars-pulse_65129">
                <a:extLst>
                  <a:ext uri="{FF2B5EF4-FFF2-40B4-BE49-F238E27FC236}">
                    <a16:creationId xmlns:a16="http://schemas.microsoft.com/office/drawing/2014/main" id="{D585B5FC-353F-4055-AD9F-1C67E1C390B4}"/>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37" name="文本框 36">
            <a:extLst>
              <a:ext uri="{FF2B5EF4-FFF2-40B4-BE49-F238E27FC236}">
                <a16:creationId xmlns:a16="http://schemas.microsoft.com/office/drawing/2014/main" id="{A52EF81B-FF61-4DE2-B2C8-3DBEAEBD81F5}"/>
              </a:ext>
            </a:extLst>
          </p:cNvPr>
          <p:cNvSpPr txBox="1"/>
          <p:nvPr/>
        </p:nvSpPr>
        <p:spPr>
          <a:xfrm>
            <a:off x="9827053"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4</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38" name="组合 37">
            <a:extLst>
              <a:ext uri="{FF2B5EF4-FFF2-40B4-BE49-F238E27FC236}">
                <a16:creationId xmlns:a16="http://schemas.microsoft.com/office/drawing/2014/main" id="{2FBEE001-F8AB-4165-90C8-E057B7CC6637}"/>
              </a:ext>
            </a:extLst>
          </p:cNvPr>
          <p:cNvGrpSpPr/>
          <p:nvPr/>
        </p:nvGrpSpPr>
        <p:grpSpPr>
          <a:xfrm>
            <a:off x="10589899"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39" name="组合 38">
              <a:extLst>
                <a:ext uri="{FF2B5EF4-FFF2-40B4-BE49-F238E27FC236}">
                  <a16:creationId xmlns:a16="http://schemas.microsoft.com/office/drawing/2014/main" id="{1F74C987-32FB-43DE-898B-225773E0CBE8}"/>
                </a:ext>
              </a:extLst>
            </p:cNvPr>
            <p:cNvGrpSpPr/>
            <p:nvPr/>
          </p:nvGrpSpPr>
          <p:grpSpPr>
            <a:xfrm>
              <a:off x="2390732" y="682001"/>
              <a:ext cx="426331" cy="187949"/>
              <a:chOff x="2390732" y="682001"/>
              <a:chExt cx="426331" cy="187949"/>
            </a:xfrm>
            <a:grpFill/>
          </p:grpSpPr>
          <p:sp>
            <p:nvSpPr>
              <p:cNvPr id="43" name="sound-bars-pulse_65129">
                <a:extLst>
                  <a:ext uri="{FF2B5EF4-FFF2-40B4-BE49-F238E27FC236}">
                    <a16:creationId xmlns:a16="http://schemas.microsoft.com/office/drawing/2014/main" id="{05C51A92-AAAF-4F8D-9F73-6659198FC708}"/>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44" name="sound-bars-pulse_65129">
                <a:extLst>
                  <a:ext uri="{FF2B5EF4-FFF2-40B4-BE49-F238E27FC236}">
                    <a16:creationId xmlns:a16="http://schemas.microsoft.com/office/drawing/2014/main" id="{93031905-2B82-45F6-8C73-001F5923201E}"/>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40" name="组合 39">
              <a:extLst>
                <a:ext uri="{FF2B5EF4-FFF2-40B4-BE49-F238E27FC236}">
                  <a16:creationId xmlns:a16="http://schemas.microsoft.com/office/drawing/2014/main" id="{92E064DA-62A3-443D-840A-C9188D5A1FDD}"/>
                </a:ext>
              </a:extLst>
            </p:cNvPr>
            <p:cNvGrpSpPr/>
            <p:nvPr/>
          </p:nvGrpSpPr>
          <p:grpSpPr>
            <a:xfrm>
              <a:off x="2833732" y="682001"/>
              <a:ext cx="426331" cy="187949"/>
              <a:chOff x="2390732" y="682001"/>
              <a:chExt cx="426331" cy="187949"/>
            </a:xfrm>
            <a:grpFill/>
          </p:grpSpPr>
          <p:sp>
            <p:nvSpPr>
              <p:cNvPr id="41" name="sound-bars-pulse_65129">
                <a:extLst>
                  <a:ext uri="{FF2B5EF4-FFF2-40B4-BE49-F238E27FC236}">
                    <a16:creationId xmlns:a16="http://schemas.microsoft.com/office/drawing/2014/main" id="{95CF04C6-22E9-41A6-AC9F-4174ABB28B6F}"/>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42" name="sound-bars-pulse_65129">
                <a:extLst>
                  <a:ext uri="{FF2B5EF4-FFF2-40B4-BE49-F238E27FC236}">
                    <a16:creationId xmlns:a16="http://schemas.microsoft.com/office/drawing/2014/main" id="{96589246-9E06-42DB-AE69-EE74680665A0}"/>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45" name="文本框 44">
            <a:extLst>
              <a:ext uri="{FF2B5EF4-FFF2-40B4-BE49-F238E27FC236}">
                <a16:creationId xmlns:a16="http://schemas.microsoft.com/office/drawing/2014/main" id="{CEC0A2EA-BBB3-4558-A649-AF9335E40C8C}"/>
              </a:ext>
            </a:extLst>
          </p:cNvPr>
          <p:cNvSpPr txBox="1"/>
          <p:nvPr/>
        </p:nvSpPr>
        <p:spPr>
          <a:xfrm>
            <a:off x="11176139"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5</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sp>
        <p:nvSpPr>
          <p:cNvPr id="46" name="文本框 45">
            <a:extLst>
              <a:ext uri="{FF2B5EF4-FFF2-40B4-BE49-F238E27FC236}">
                <a16:creationId xmlns:a16="http://schemas.microsoft.com/office/drawing/2014/main" id="{86AB98F5-A667-4DC1-B14B-CC6FB5F401B1}"/>
              </a:ext>
            </a:extLst>
          </p:cNvPr>
          <p:cNvSpPr txBox="1"/>
          <p:nvPr/>
        </p:nvSpPr>
        <p:spPr>
          <a:xfrm>
            <a:off x="341137" y="306273"/>
            <a:ext cx="1630319" cy="261610"/>
          </a:xfrm>
          <a:prstGeom prst="rect">
            <a:avLst/>
          </a:prstGeom>
          <a:noFill/>
        </p:spPr>
        <p:txBody>
          <a:bodyPr wrap="square" rtlCol="0">
            <a:spAutoFit/>
          </a:bodyPr>
          <a:lstStyle/>
          <a:p>
            <a:pPr algn="dist"/>
            <a:r>
              <a:rPr lang="en-US" altLang="zh-CN" sz="1100" b="1" dirty="0">
                <a:solidFill>
                  <a:schemeClr val="bg1"/>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2019</a:t>
            </a:r>
            <a:endParaRPr lang="zh-CN" altLang="en-US" sz="1100" b="1" dirty="0">
              <a:solidFill>
                <a:schemeClr val="bg1"/>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sp>
        <p:nvSpPr>
          <p:cNvPr id="47" name="文本框 46">
            <a:extLst>
              <a:ext uri="{FF2B5EF4-FFF2-40B4-BE49-F238E27FC236}">
                <a16:creationId xmlns:a16="http://schemas.microsoft.com/office/drawing/2014/main" id="{F9AABDE9-0917-4F9A-8CE7-18A993110326}"/>
              </a:ext>
            </a:extLst>
          </p:cNvPr>
          <p:cNvSpPr txBox="1"/>
          <p:nvPr/>
        </p:nvSpPr>
        <p:spPr>
          <a:xfrm rot="5400000">
            <a:off x="-343218" y="5641850"/>
            <a:ext cx="1630319" cy="261610"/>
          </a:xfrm>
          <a:prstGeom prst="rect">
            <a:avLst/>
          </a:prstGeom>
          <a:noFill/>
        </p:spPr>
        <p:txBody>
          <a:bodyPr wrap="square" rtlCol="0">
            <a:spAutoFit/>
          </a:bodyPr>
          <a:lstStyle/>
          <a:p>
            <a:pPr algn="dist"/>
            <a:r>
              <a:rPr lang="en-US" altLang="zh-CN" sz="1100" b="1" dirty="0">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Nice travelling</a:t>
            </a:r>
            <a:endParaRPr lang="zh-CN" altLang="en-US" sz="1100" b="1" dirty="0">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48" name="组合 47">
            <a:extLst>
              <a:ext uri="{FF2B5EF4-FFF2-40B4-BE49-F238E27FC236}">
                <a16:creationId xmlns:a16="http://schemas.microsoft.com/office/drawing/2014/main" id="{B1BD131D-6D02-4CB2-A152-05991587D331}"/>
              </a:ext>
            </a:extLst>
          </p:cNvPr>
          <p:cNvGrpSpPr/>
          <p:nvPr/>
        </p:nvGrpSpPr>
        <p:grpSpPr>
          <a:xfrm>
            <a:off x="11386016" y="6482335"/>
            <a:ext cx="387694" cy="84781"/>
            <a:chOff x="11234446" y="6410637"/>
            <a:chExt cx="597571" cy="130677"/>
          </a:xfrm>
          <a:effectLst>
            <a:outerShdw blurRad="381000" algn="ctr" rotWithShape="0">
              <a:prstClr val="black">
                <a:alpha val="25000"/>
              </a:prstClr>
            </a:outerShdw>
          </a:effectLst>
        </p:grpSpPr>
        <p:sp>
          <p:nvSpPr>
            <p:cNvPr id="49" name="椭圆 48">
              <a:extLst>
                <a:ext uri="{FF2B5EF4-FFF2-40B4-BE49-F238E27FC236}">
                  <a16:creationId xmlns:a16="http://schemas.microsoft.com/office/drawing/2014/main" id="{B1A58395-1382-4109-AC58-5AE8FD9535ED}"/>
                </a:ext>
              </a:extLst>
            </p:cNvPr>
            <p:cNvSpPr/>
            <p:nvPr/>
          </p:nvSpPr>
          <p:spPr>
            <a:xfrm>
              <a:off x="11234446" y="6410637"/>
              <a:ext cx="130677" cy="1306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3C42C5C-0147-41DC-90A2-43C9F417DD05}"/>
                </a:ext>
              </a:extLst>
            </p:cNvPr>
            <p:cNvSpPr/>
            <p:nvPr/>
          </p:nvSpPr>
          <p:spPr>
            <a:xfrm>
              <a:off x="11467893" y="6410637"/>
              <a:ext cx="130677" cy="1306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FAD0DBE-AA59-4896-B007-500700BA2A01}"/>
                </a:ext>
              </a:extLst>
            </p:cNvPr>
            <p:cNvSpPr/>
            <p:nvPr/>
          </p:nvSpPr>
          <p:spPr>
            <a:xfrm>
              <a:off x="11701340" y="6410637"/>
              <a:ext cx="130677" cy="1306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2" name="直接连接符 51">
            <a:extLst>
              <a:ext uri="{FF2B5EF4-FFF2-40B4-BE49-F238E27FC236}">
                <a16:creationId xmlns:a16="http://schemas.microsoft.com/office/drawing/2014/main" id="{F21156E4-0410-4399-9946-7F762D4D99E9}"/>
              </a:ext>
            </a:extLst>
          </p:cNvPr>
          <p:cNvCxnSpPr>
            <a:cxnSpLocks/>
          </p:cNvCxnSpPr>
          <p:nvPr/>
        </p:nvCxnSpPr>
        <p:spPr>
          <a:xfrm>
            <a:off x="11731319" y="4957495"/>
            <a:ext cx="0" cy="8151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359BFA1-A55A-466D-8162-734B77D1A18C}"/>
              </a:ext>
            </a:extLst>
          </p:cNvPr>
          <p:cNvCxnSpPr>
            <a:cxnSpLocks/>
          </p:cNvCxnSpPr>
          <p:nvPr/>
        </p:nvCxnSpPr>
        <p:spPr>
          <a:xfrm>
            <a:off x="11731319" y="5896091"/>
            <a:ext cx="0" cy="484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ECA7290-9753-415A-99CE-16F5603C3940}"/>
              </a:ext>
            </a:extLst>
          </p:cNvPr>
          <p:cNvSpPr txBox="1"/>
          <p:nvPr/>
        </p:nvSpPr>
        <p:spPr>
          <a:xfrm>
            <a:off x="1233337" y="1404404"/>
            <a:ext cx="9798758" cy="3154710"/>
          </a:xfrm>
          <a:prstGeom prst="rect">
            <a:avLst/>
          </a:prstGeom>
          <a:noFill/>
        </p:spPr>
        <p:txBody>
          <a:bodyPr wrap="square" rtlCol="0">
            <a:spAutoFit/>
          </a:bodyPr>
          <a:lstStyle/>
          <a:p>
            <a:pPr algn="ctr"/>
            <a:r>
              <a:rPr lang="en-US" altLang="zh-CN" sz="19900" dirty="0">
                <a:solidFill>
                  <a:schemeClr val="bg2"/>
                </a:solidFill>
                <a:effectLst>
                  <a:outerShdw blurRad="381000" algn="ctr" rotWithShape="0">
                    <a:prstClr val="black">
                      <a:alpha val="25000"/>
                    </a:prstClr>
                  </a:outerShdw>
                </a:effectLst>
                <a:latin typeface="Eras Medium ITC" panose="020B0602030504020804" pitchFamily="34" charset="0"/>
              </a:rPr>
              <a:t>Travel</a:t>
            </a:r>
            <a:endParaRPr lang="zh-CN" altLang="en-US" sz="19900" dirty="0">
              <a:solidFill>
                <a:schemeClr val="bg2"/>
              </a:solidFill>
              <a:effectLst>
                <a:outerShdw blurRad="381000" algn="ctr" rotWithShape="0">
                  <a:prstClr val="black">
                    <a:alpha val="25000"/>
                  </a:prstClr>
                </a:outerShdw>
              </a:effectLst>
              <a:latin typeface="Eras Medium ITC" panose="020B0602030504020804" pitchFamily="34" charset="0"/>
            </a:endParaRPr>
          </a:p>
        </p:txBody>
      </p:sp>
    </p:spTree>
    <p:extLst>
      <p:ext uri="{BB962C8B-B14F-4D97-AF65-F5344CB8AC3E}">
        <p14:creationId xmlns:p14="http://schemas.microsoft.com/office/powerpoint/2010/main" val="17584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09247"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9066014" y="2122572"/>
            <a:ext cx="1663682" cy="1434209"/>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1397641" y="2104581"/>
            <a:ext cx="1663680" cy="1434207"/>
          </a:xfrm>
          <a:prstGeom prst="hexagon">
            <a:avLst/>
          </a:prstGeom>
          <a:blipFill dpi="0" rotWithShape="0">
            <a:blip r:embed="rId3"/>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5239945" y="2104582"/>
            <a:ext cx="1663682" cy="1434209"/>
          </a:xfrm>
          <a:prstGeom prst="hexagon">
            <a:avLst/>
          </a:prstGeom>
          <a:blipFill>
            <a:blip r:embed="rId4"/>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3351126" y="2104582"/>
            <a:ext cx="1663680" cy="1434207"/>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Best </a:t>
            </a:r>
            <a:endParaRPr kumimoji="0" lang="zh-CN" altLang="en-US"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7152980" y="2104581"/>
            <a:ext cx="1663682" cy="1434209"/>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31" name="文本框 30">
            <a:extLst>
              <a:ext uri="{FF2B5EF4-FFF2-40B4-BE49-F238E27FC236}">
                <a16:creationId xmlns:a16="http://schemas.microsoft.com/office/drawing/2014/main" id="{C3AC5577-DD1D-4146-9EEB-8C5181A61177}"/>
              </a:ext>
            </a:extLst>
          </p:cNvPr>
          <p:cNvSpPr txBox="1"/>
          <p:nvPr/>
        </p:nvSpPr>
        <p:spPr>
          <a:xfrm>
            <a:off x="7317537" y="3987342"/>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美国</a:t>
            </a:r>
          </a:p>
        </p:txBody>
      </p:sp>
      <p:sp>
        <p:nvSpPr>
          <p:cNvPr id="32" name="矩形 31">
            <a:extLst>
              <a:ext uri="{FF2B5EF4-FFF2-40B4-BE49-F238E27FC236}">
                <a16:creationId xmlns:a16="http://schemas.microsoft.com/office/drawing/2014/main" id="{CB89F23D-F86E-4F4D-B9AC-ED9098EBFABC}"/>
              </a:ext>
            </a:extLst>
          </p:cNvPr>
          <p:cNvSpPr/>
          <p:nvPr/>
        </p:nvSpPr>
        <p:spPr>
          <a:xfrm>
            <a:off x="7224533" y="4384999"/>
            <a:ext cx="1539320" cy="646331"/>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新罕布什尔州的县桥</a:t>
            </a:r>
          </a:p>
        </p:txBody>
      </p:sp>
      <p:sp>
        <p:nvSpPr>
          <p:cNvPr id="33" name="文本框 32">
            <a:extLst>
              <a:ext uri="{FF2B5EF4-FFF2-40B4-BE49-F238E27FC236}">
                <a16:creationId xmlns:a16="http://schemas.microsoft.com/office/drawing/2014/main" id="{7C059B51-C4D8-423F-B0DF-572DA2D63F94}"/>
              </a:ext>
            </a:extLst>
          </p:cNvPr>
          <p:cNvSpPr txBox="1"/>
          <p:nvPr/>
        </p:nvSpPr>
        <p:spPr>
          <a:xfrm>
            <a:off x="9270406" y="3987342"/>
            <a:ext cx="14867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波多黎各</a:t>
            </a:r>
          </a:p>
        </p:txBody>
      </p:sp>
      <p:sp>
        <p:nvSpPr>
          <p:cNvPr id="34" name="矩形 33">
            <a:extLst>
              <a:ext uri="{FF2B5EF4-FFF2-40B4-BE49-F238E27FC236}">
                <a16:creationId xmlns:a16="http://schemas.microsoft.com/office/drawing/2014/main" id="{D61126F1-6EB1-4045-9B2B-A5268DB7DF82}"/>
              </a:ext>
            </a:extLst>
          </p:cNvPr>
          <p:cNvSpPr/>
          <p:nvPr/>
        </p:nvSpPr>
        <p:spPr>
          <a:xfrm>
            <a:off x="9232024" y="4409008"/>
            <a:ext cx="1539320" cy="1144096"/>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旧圣胡安的圣费利佩海角城堡</a:t>
            </a:r>
          </a:p>
        </p:txBody>
      </p:sp>
      <p:sp>
        <p:nvSpPr>
          <p:cNvPr id="35" name="文本框 34">
            <a:extLst>
              <a:ext uri="{FF2B5EF4-FFF2-40B4-BE49-F238E27FC236}">
                <a16:creationId xmlns:a16="http://schemas.microsoft.com/office/drawing/2014/main" id="{B76F1009-24AA-4E72-A4F6-DB5AB799C67A}"/>
              </a:ext>
            </a:extLst>
          </p:cNvPr>
          <p:cNvSpPr txBox="1"/>
          <p:nvPr/>
        </p:nvSpPr>
        <p:spPr>
          <a:xfrm>
            <a:off x="1549878" y="4021933"/>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英国</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36" name="矩形 35">
            <a:extLst>
              <a:ext uri="{FF2B5EF4-FFF2-40B4-BE49-F238E27FC236}">
                <a16:creationId xmlns:a16="http://schemas.microsoft.com/office/drawing/2014/main" id="{BAC8BDD6-73B0-426D-B89D-287291F8AECC}"/>
              </a:ext>
            </a:extLst>
          </p:cNvPr>
          <p:cNvSpPr/>
          <p:nvPr/>
        </p:nvSpPr>
        <p:spPr>
          <a:xfrm>
            <a:off x="1456874" y="4419590"/>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亚士顿森林薄雾日出，东萨塞克斯郡</a:t>
            </a:r>
          </a:p>
        </p:txBody>
      </p:sp>
      <p:sp>
        <p:nvSpPr>
          <p:cNvPr id="37" name="文本框 36">
            <a:extLst>
              <a:ext uri="{FF2B5EF4-FFF2-40B4-BE49-F238E27FC236}">
                <a16:creationId xmlns:a16="http://schemas.microsoft.com/office/drawing/2014/main" id="{5BCB5496-8B1D-419D-AB20-E9A04F599F94}"/>
              </a:ext>
            </a:extLst>
          </p:cNvPr>
          <p:cNvSpPr txBox="1"/>
          <p:nvPr/>
        </p:nvSpPr>
        <p:spPr>
          <a:xfrm>
            <a:off x="3477343" y="397194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西班牙</a:t>
            </a:r>
          </a:p>
        </p:txBody>
      </p:sp>
      <p:sp>
        <p:nvSpPr>
          <p:cNvPr id="38" name="矩形 37">
            <a:extLst>
              <a:ext uri="{FF2B5EF4-FFF2-40B4-BE49-F238E27FC236}">
                <a16:creationId xmlns:a16="http://schemas.microsoft.com/office/drawing/2014/main" id="{3CCD046F-B761-4A4B-B70D-1120473159E4}"/>
              </a:ext>
            </a:extLst>
          </p:cNvPr>
          <p:cNvSpPr/>
          <p:nvPr/>
        </p:nvSpPr>
        <p:spPr>
          <a:xfrm>
            <a:off x="3384339" y="4369598"/>
            <a:ext cx="1539320" cy="1477328"/>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欧罗巴山国家公园中的</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Naranjo de </a:t>
            </a:r>
            <a:r>
              <a:rPr kumimoji="0" lang="en-US" altLang="zh-CN" sz="1800" b="0" i="0" u="none" strike="noStrike" kern="120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Bulnes</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峰，阿斯图里亚斯</a:t>
            </a:r>
          </a:p>
        </p:txBody>
      </p:sp>
      <p:sp>
        <p:nvSpPr>
          <p:cNvPr id="39" name="文本框 38">
            <a:extLst>
              <a:ext uri="{FF2B5EF4-FFF2-40B4-BE49-F238E27FC236}">
                <a16:creationId xmlns:a16="http://schemas.microsoft.com/office/drawing/2014/main" id="{6F8F0D1A-7ED4-4EEB-8980-F63BC3004C42}"/>
              </a:ext>
            </a:extLst>
          </p:cNvPr>
          <p:cNvSpPr txBox="1"/>
          <p:nvPr/>
        </p:nvSpPr>
        <p:spPr>
          <a:xfrm>
            <a:off x="5426759" y="3969237"/>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0" name="矩形 39">
            <a:extLst>
              <a:ext uri="{FF2B5EF4-FFF2-40B4-BE49-F238E27FC236}">
                <a16:creationId xmlns:a16="http://schemas.microsoft.com/office/drawing/2014/main" id="{73637FDC-D8DA-466F-9555-4D2C7EA8D5C3}"/>
              </a:ext>
            </a:extLst>
          </p:cNvPr>
          <p:cNvSpPr/>
          <p:nvPr/>
        </p:nvSpPr>
        <p:spPr>
          <a:xfrm>
            <a:off x="5333755" y="4366894"/>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Tree>
    <p:extLst>
      <p:ext uri="{BB962C8B-B14F-4D97-AF65-F5344CB8AC3E}">
        <p14:creationId xmlns:p14="http://schemas.microsoft.com/office/powerpoint/2010/main" val="1329219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D7BB56F9-5FF0-4D23-8DE6-583CE6E85205}"/>
              </a:ext>
            </a:extLst>
          </p:cNvPr>
          <p:cNvSpPr txBox="1"/>
          <p:nvPr/>
        </p:nvSpPr>
        <p:spPr>
          <a:xfrm>
            <a:off x="5419344" y="370827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PETER</a:t>
            </a:r>
            <a:endParaRPr kumimoji="0" lang="zh-CN" altLang="en-US"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25" name="矩形 24">
            <a:extLst>
              <a:ext uri="{FF2B5EF4-FFF2-40B4-BE49-F238E27FC236}">
                <a16:creationId xmlns:a16="http://schemas.microsoft.com/office/drawing/2014/main" id="{26A3A14B-55F8-4CE2-B446-AC8E278AE6D8}"/>
              </a:ext>
            </a:extLst>
          </p:cNvPr>
          <p:cNvSpPr/>
          <p:nvPr/>
        </p:nvSpPr>
        <p:spPr>
          <a:xfrm>
            <a:off x="5326339" y="4105928"/>
            <a:ext cx="1539320" cy="1274195"/>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R</a:t>
            </a:r>
            <a:r>
              <a:rPr kumimoji="0" lang="zh-CN" altLang="en-US"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em ipsum dolor sit amet, consectetur adipiscing elit, sed do eiusmod tempor incididunt ut labore et dolore magna aliqua. mama</a:t>
            </a:r>
          </a:p>
        </p:txBody>
      </p:sp>
      <p:sp>
        <p:nvSpPr>
          <p:cNvPr id="24" name="任意多边形: 形状 23">
            <a:extLst>
              <a:ext uri="{FF2B5EF4-FFF2-40B4-BE49-F238E27FC236}">
                <a16:creationId xmlns:a16="http://schemas.microsoft.com/office/drawing/2014/main" id="{266A529A-4C42-48A1-8C50-A3F503B2F69C}"/>
              </a:ext>
            </a:extLst>
          </p:cNvPr>
          <p:cNvSpPr/>
          <p:nvPr/>
        </p:nvSpPr>
        <p:spPr>
          <a:xfrm rot="5400000">
            <a:off x="3460698" y="-501701"/>
            <a:ext cx="5378760" cy="9016183"/>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2" name="六边形 11">
            <a:extLst>
              <a:ext uri="{FF2B5EF4-FFF2-40B4-BE49-F238E27FC236}">
                <a16:creationId xmlns:a16="http://schemas.microsoft.com/office/drawing/2014/main" id="{C8590050-A327-4570-ADDD-5DE499ADE95A}"/>
              </a:ext>
            </a:extLst>
          </p:cNvPr>
          <p:cNvSpPr/>
          <p:nvPr/>
        </p:nvSpPr>
        <p:spPr>
          <a:xfrm>
            <a:off x="1849348" y="1900720"/>
            <a:ext cx="8363163" cy="4371092"/>
          </a:xfrm>
          <a:prstGeom prst="hexagon">
            <a:avLst/>
          </a:prstGeom>
          <a:blipFill>
            <a:blip r:embed="rId2"/>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Tree>
    <p:extLst>
      <p:ext uri="{BB962C8B-B14F-4D97-AF65-F5344CB8AC3E}">
        <p14:creationId xmlns:p14="http://schemas.microsoft.com/office/powerpoint/2010/main" val="250124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09247"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9066014" y="2122572"/>
            <a:ext cx="1663682" cy="1434209"/>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1397641" y="2104581"/>
            <a:ext cx="1663680" cy="1434207"/>
          </a:xfrm>
          <a:prstGeom prst="hexagon">
            <a:avLst/>
          </a:prstGeom>
          <a:blipFill dpi="0" rotWithShape="0">
            <a:blip r:embed="rId3"/>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5239945" y="2104582"/>
            <a:ext cx="1663682" cy="1434209"/>
          </a:xfrm>
          <a:prstGeom prst="hexagon">
            <a:avLst/>
          </a:prstGeom>
          <a:blipFill>
            <a:blip r:embed="rId4"/>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3351126" y="2104582"/>
            <a:ext cx="1663680" cy="1434207"/>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Best</a:t>
            </a:r>
            <a:endParaRPr kumimoji="0" lang="zh-CN" altLang="en-US"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7152980" y="2104581"/>
            <a:ext cx="1663682" cy="1434209"/>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31" name="文本框 30">
            <a:extLst>
              <a:ext uri="{FF2B5EF4-FFF2-40B4-BE49-F238E27FC236}">
                <a16:creationId xmlns:a16="http://schemas.microsoft.com/office/drawing/2014/main" id="{C3AC5577-DD1D-4146-9EEB-8C5181A61177}"/>
              </a:ext>
            </a:extLst>
          </p:cNvPr>
          <p:cNvSpPr txBox="1"/>
          <p:nvPr/>
        </p:nvSpPr>
        <p:spPr>
          <a:xfrm>
            <a:off x="7317537" y="3987342"/>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美国</a:t>
            </a:r>
          </a:p>
        </p:txBody>
      </p:sp>
      <p:sp>
        <p:nvSpPr>
          <p:cNvPr id="32" name="矩形 31">
            <a:extLst>
              <a:ext uri="{FF2B5EF4-FFF2-40B4-BE49-F238E27FC236}">
                <a16:creationId xmlns:a16="http://schemas.microsoft.com/office/drawing/2014/main" id="{CB89F23D-F86E-4F4D-B9AC-ED9098EBFABC}"/>
              </a:ext>
            </a:extLst>
          </p:cNvPr>
          <p:cNvSpPr/>
          <p:nvPr/>
        </p:nvSpPr>
        <p:spPr>
          <a:xfrm>
            <a:off x="7224533" y="4384999"/>
            <a:ext cx="1539320" cy="646331"/>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新罕布什尔州的县桥</a:t>
            </a:r>
          </a:p>
        </p:txBody>
      </p:sp>
      <p:sp>
        <p:nvSpPr>
          <p:cNvPr id="33" name="文本框 32">
            <a:extLst>
              <a:ext uri="{FF2B5EF4-FFF2-40B4-BE49-F238E27FC236}">
                <a16:creationId xmlns:a16="http://schemas.microsoft.com/office/drawing/2014/main" id="{7C059B51-C4D8-423F-B0DF-572DA2D63F94}"/>
              </a:ext>
            </a:extLst>
          </p:cNvPr>
          <p:cNvSpPr txBox="1"/>
          <p:nvPr/>
        </p:nvSpPr>
        <p:spPr>
          <a:xfrm>
            <a:off x="9270406" y="3987342"/>
            <a:ext cx="14867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波多黎各</a:t>
            </a:r>
          </a:p>
        </p:txBody>
      </p:sp>
      <p:sp>
        <p:nvSpPr>
          <p:cNvPr id="34" name="矩形 33">
            <a:extLst>
              <a:ext uri="{FF2B5EF4-FFF2-40B4-BE49-F238E27FC236}">
                <a16:creationId xmlns:a16="http://schemas.microsoft.com/office/drawing/2014/main" id="{D61126F1-6EB1-4045-9B2B-A5268DB7DF82}"/>
              </a:ext>
            </a:extLst>
          </p:cNvPr>
          <p:cNvSpPr/>
          <p:nvPr/>
        </p:nvSpPr>
        <p:spPr>
          <a:xfrm>
            <a:off x="9232024" y="4409008"/>
            <a:ext cx="1539320" cy="1144096"/>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旧圣胡安的圣费利佩海角城堡</a:t>
            </a:r>
          </a:p>
        </p:txBody>
      </p:sp>
      <p:sp>
        <p:nvSpPr>
          <p:cNvPr id="35" name="文本框 34">
            <a:extLst>
              <a:ext uri="{FF2B5EF4-FFF2-40B4-BE49-F238E27FC236}">
                <a16:creationId xmlns:a16="http://schemas.microsoft.com/office/drawing/2014/main" id="{B76F1009-24AA-4E72-A4F6-DB5AB799C67A}"/>
              </a:ext>
            </a:extLst>
          </p:cNvPr>
          <p:cNvSpPr txBox="1"/>
          <p:nvPr/>
        </p:nvSpPr>
        <p:spPr>
          <a:xfrm>
            <a:off x="1549878" y="4021933"/>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英国</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36" name="矩形 35">
            <a:extLst>
              <a:ext uri="{FF2B5EF4-FFF2-40B4-BE49-F238E27FC236}">
                <a16:creationId xmlns:a16="http://schemas.microsoft.com/office/drawing/2014/main" id="{BAC8BDD6-73B0-426D-B89D-287291F8AECC}"/>
              </a:ext>
            </a:extLst>
          </p:cNvPr>
          <p:cNvSpPr/>
          <p:nvPr/>
        </p:nvSpPr>
        <p:spPr>
          <a:xfrm>
            <a:off x="1456874" y="4419590"/>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亚士顿森林薄雾日出，东萨塞克斯郡</a:t>
            </a:r>
          </a:p>
        </p:txBody>
      </p:sp>
      <p:sp>
        <p:nvSpPr>
          <p:cNvPr id="37" name="文本框 36">
            <a:extLst>
              <a:ext uri="{FF2B5EF4-FFF2-40B4-BE49-F238E27FC236}">
                <a16:creationId xmlns:a16="http://schemas.microsoft.com/office/drawing/2014/main" id="{5BCB5496-8B1D-419D-AB20-E9A04F599F94}"/>
              </a:ext>
            </a:extLst>
          </p:cNvPr>
          <p:cNvSpPr txBox="1"/>
          <p:nvPr/>
        </p:nvSpPr>
        <p:spPr>
          <a:xfrm>
            <a:off x="3477343" y="397194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西班牙</a:t>
            </a:r>
          </a:p>
        </p:txBody>
      </p:sp>
      <p:sp>
        <p:nvSpPr>
          <p:cNvPr id="38" name="矩形 37">
            <a:extLst>
              <a:ext uri="{FF2B5EF4-FFF2-40B4-BE49-F238E27FC236}">
                <a16:creationId xmlns:a16="http://schemas.microsoft.com/office/drawing/2014/main" id="{3CCD046F-B761-4A4B-B70D-1120473159E4}"/>
              </a:ext>
            </a:extLst>
          </p:cNvPr>
          <p:cNvSpPr/>
          <p:nvPr/>
        </p:nvSpPr>
        <p:spPr>
          <a:xfrm>
            <a:off x="3384339" y="4369598"/>
            <a:ext cx="1539320" cy="1477328"/>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欧罗巴山国家公园中的</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Naranjo de </a:t>
            </a:r>
            <a:r>
              <a:rPr kumimoji="0" lang="en-US" altLang="zh-CN" sz="1800" b="0" i="0" u="none" strike="noStrike" kern="120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Bulnes</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峰，阿斯图里亚斯</a:t>
            </a:r>
          </a:p>
        </p:txBody>
      </p:sp>
      <p:sp>
        <p:nvSpPr>
          <p:cNvPr id="39" name="文本框 38">
            <a:extLst>
              <a:ext uri="{FF2B5EF4-FFF2-40B4-BE49-F238E27FC236}">
                <a16:creationId xmlns:a16="http://schemas.microsoft.com/office/drawing/2014/main" id="{6F8F0D1A-7ED4-4EEB-8980-F63BC3004C42}"/>
              </a:ext>
            </a:extLst>
          </p:cNvPr>
          <p:cNvSpPr txBox="1"/>
          <p:nvPr/>
        </p:nvSpPr>
        <p:spPr>
          <a:xfrm>
            <a:off x="5426759" y="3969237"/>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0" name="矩形 39">
            <a:extLst>
              <a:ext uri="{FF2B5EF4-FFF2-40B4-BE49-F238E27FC236}">
                <a16:creationId xmlns:a16="http://schemas.microsoft.com/office/drawing/2014/main" id="{73637FDC-D8DA-466F-9555-4D2C7EA8D5C3}"/>
              </a:ext>
            </a:extLst>
          </p:cNvPr>
          <p:cNvSpPr/>
          <p:nvPr/>
        </p:nvSpPr>
        <p:spPr>
          <a:xfrm>
            <a:off x="5333755" y="4366894"/>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Tree>
    <p:extLst>
      <p:ext uri="{BB962C8B-B14F-4D97-AF65-F5344CB8AC3E}">
        <p14:creationId xmlns:p14="http://schemas.microsoft.com/office/powerpoint/2010/main" val="1797001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09247"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9055864" y="2107768"/>
            <a:ext cx="1663682" cy="1434209"/>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1397639" y="2116765"/>
            <a:ext cx="1663682" cy="1434209"/>
          </a:xfrm>
          <a:prstGeom prst="hexagon">
            <a:avLst/>
          </a:prstGeom>
          <a:blipFill dpi="0" rotWithShape="0">
            <a:blip r:embed="rId3"/>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Best</a:t>
            </a:r>
            <a:endParaRPr kumimoji="0" lang="zh-CN" altLang="en-US"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7152978" y="2107770"/>
            <a:ext cx="1663682" cy="1434209"/>
          </a:xfrm>
          <a:prstGeom prst="hexagon">
            <a:avLst/>
          </a:prstGeom>
          <a:blipFill>
            <a:blip r:embed="rId4"/>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5264159" y="2107770"/>
            <a:ext cx="1663680" cy="1434207"/>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3310674" y="2107769"/>
            <a:ext cx="1663680" cy="1434207"/>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31" name="文本框 30">
            <a:extLst>
              <a:ext uri="{FF2B5EF4-FFF2-40B4-BE49-F238E27FC236}">
                <a16:creationId xmlns:a16="http://schemas.microsoft.com/office/drawing/2014/main" id="{CED3A03F-E157-49BD-A01E-DD88804BB3BE}"/>
              </a:ext>
            </a:extLst>
          </p:cNvPr>
          <p:cNvSpPr txBox="1"/>
          <p:nvPr/>
        </p:nvSpPr>
        <p:spPr>
          <a:xfrm>
            <a:off x="9273965" y="3987342"/>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美国</a:t>
            </a:r>
          </a:p>
        </p:txBody>
      </p:sp>
      <p:sp>
        <p:nvSpPr>
          <p:cNvPr id="32" name="矩形 31">
            <a:extLst>
              <a:ext uri="{FF2B5EF4-FFF2-40B4-BE49-F238E27FC236}">
                <a16:creationId xmlns:a16="http://schemas.microsoft.com/office/drawing/2014/main" id="{DBCD4F60-25D6-4D7E-9EB9-98D0793FC18B}"/>
              </a:ext>
            </a:extLst>
          </p:cNvPr>
          <p:cNvSpPr/>
          <p:nvPr/>
        </p:nvSpPr>
        <p:spPr>
          <a:xfrm>
            <a:off x="9180961" y="4384999"/>
            <a:ext cx="1539320" cy="646331"/>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新罕布什尔州的县桥</a:t>
            </a:r>
          </a:p>
        </p:txBody>
      </p:sp>
      <p:sp>
        <p:nvSpPr>
          <p:cNvPr id="33" name="文本框 32">
            <a:extLst>
              <a:ext uri="{FF2B5EF4-FFF2-40B4-BE49-F238E27FC236}">
                <a16:creationId xmlns:a16="http://schemas.microsoft.com/office/drawing/2014/main" id="{53782492-471D-4F49-B337-7CF7B30B91AA}"/>
              </a:ext>
            </a:extLst>
          </p:cNvPr>
          <p:cNvSpPr txBox="1"/>
          <p:nvPr/>
        </p:nvSpPr>
        <p:spPr>
          <a:xfrm>
            <a:off x="1508354" y="4021933"/>
            <a:ext cx="14867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波多黎各</a:t>
            </a:r>
          </a:p>
        </p:txBody>
      </p:sp>
      <p:sp>
        <p:nvSpPr>
          <p:cNvPr id="34" name="矩形 33">
            <a:extLst>
              <a:ext uri="{FF2B5EF4-FFF2-40B4-BE49-F238E27FC236}">
                <a16:creationId xmlns:a16="http://schemas.microsoft.com/office/drawing/2014/main" id="{C24A958A-7F06-4DB0-94C5-1B625CF7F9A8}"/>
              </a:ext>
            </a:extLst>
          </p:cNvPr>
          <p:cNvSpPr/>
          <p:nvPr/>
        </p:nvSpPr>
        <p:spPr>
          <a:xfrm>
            <a:off x="1469972" y="4443599"/>
            <a:ext cx="1539320" cy="1144096"/>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旧圣胡安的圣费利佩海角城堡</a:t>
            </a:r>
          </a:p>
        </p:txBody>
      </p:sp>
      <p:sp>
        <p:nvSpPr>
          <p:cNvPr id="35" name="文本框 34">
            <a:extLst>
              <a:ext uri="{FF2B5EF4-FFF2-40B4-BE49-F238E27FC236}">
                <a16:creationId xmlns:a16="http://schemas.microsoft.com/office/drawing/2014/main" id="{D21F364C-1FEE-4C1A-86B8-C3E7E1515BC1}"/>
              </a:ext>
            </a:extLst>
          </p:cNvPr>
          <p:cNvSpPr txBox="1"/>
          <p:nvPr/>
        </p:nvSpPr>
        <p:spPr>
          <a:xfrm>
            <a:off x="3506306" y="4021933"/>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英国</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36" name="矩形 35">
            <a:extLst>
              <a:ext uri="{FF2B5EF4-FFF2-40B4-BE49-F238E27FC236}">
                <a16:creationId xmlns:a16="http://schemas.microsoft.com/office/drawing/2014/main" id="{0CD5499C-647D-4EDF-9B49-17970F6041BD}"/>
              </a:ext>
            </a:extLst>
          </p:cNvPr>
          <p:cNvSpPr/>
          <p:nvPr/>
        </p:nvSpPr>
        <p:spPr>
          <a:xfrm>
            <a:off x="3413302" y="4419590"/>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亚士顿森林薄雾日出，东萨塞克斯郡</a:t>
            </a:r>
          </a:p>
        </p:txBody>
      </p:sp>
      <p:sp>
        <p:nvSpPr>
          <p:cNvPr id="37" name="文本框 36">
            <a:extLst>
              <a:ext uri="{FF2B5EF4-FFF2-40B4-BE49-F238E27FC236}">
                <a16:creationId xmlns:a16="http://schemas.microsoft.com/office/drawing/2014/main" id="{E6610AEB-B5E4-42AF-B635-3D61C26F6E51}"/>
              </a:ext>
            </a:extLst>
          </p:cNvPr>
          <p:cNvSpPr txBox="1"/>
          <p:nvPr/>
        </p:nvSpPr>
        <p:spPr>
          <a:xfrm>
            <a:off x="5433771" y="397194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西班牙</a:t>
            </a:r>
          </a:p>
        </p:txBody>
      </p:sp>
      <p:sp>
        <p:nvSpPr>
          <p:cNvPr id="38" name="矩形 37">
            <a:extLst>
              <a:ext uri="{FF2B5EF4-FFF2-40B4-BE49-F238E27FC236}">
                <a16:creationId xmlns:a16="http://schemas.microsoft.com/office/drawing/2014/main" id="{C7F8324F-C8C6-4B77-8B84-FC5731B819D0}"/>
              </a:ext>
            </a:extLst>
          </p:cNvPr>
          <p:cNvSpPr/>
          <p:nvPr/>
        </p:nvSpPr>
        <p:spPr>
          <a:xfrm>
            <a:off x="5340767" y="4369598"/>
            <a:ext cx="1539320" cy="1477328"/>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欧罗巴山国家公园中的</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Naranjo de </a:t>
            </a:r>
            <a:r>
              <a:rPr kumimoji="0" lang="en-US" altLang="zh-CN" sz="1800" b="0" i="0" u="none" strike="noStrike" kern="120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Bulnes</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峰，阿斯图里亚斯</a:t>
            </a:r>
          </a:p>
        </p:txBody>
      </p:sp>
      <p:sp>
        <p:nvSpPr>
          <p:cNvPr id="39" name="文本框 38">
            <a:extLst>
              <a:ext uri="{FF2B5EF4-FFF2-40B4-BE49-F238E27FC236}">
                <a16:creationId xmlns:a16="http://schemas.microsoft.com/office/drawing/2014/main" id="{3D3F98E7-E1FE-4149-98FB-A9115833A627}"/>
              </a:ext>
            </a:extLst>
          </p:cNvPr>
          <p:cNvSpPr txBox="1"/>
          <p:nvPr/>
        </p:nvSpPr>
        <p:spPr>
          <a:xfrm>
            <a:off x="7383187" y="3969237"/>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0" name="矩形 39">
            <a:extLst>
              <a:ext uri="{FF2B5EF4-FFF2-40B4-BE49-F238E27FC236}">
                <a16:creationId xmlns:a16="http://schemas.microsoft.com/office/drawing/2014/main" id="{CBD559BD-7B05-49FB-B73A-D057238BC277}"/>
              </a:ext>
            </a:extLst>
          </p:cNvPr>
          <p:cNvSpPr/>
          <p:nvPr/>
        </p:nvSpPr>
        <p:spPr>
          <a:xfrm>
            <a:off x="7290183" y="4366894"/>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Tree>
    <p:extLst>
      <p:ext uri="{BB962C8B-B14F-4D97-AF65-F5344CB8AC3E}">
        <p14:creationId xmlns:p14="http://schemas.microsoft.com/office/powerpoint/2010/main" val="3979240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D7BB56F9-5FF0-4D23-8DE6-583CE6E85205}"/>
              </a:ext>
            </a:extLst>
          </p:cNvPr>
          <p:cNvSpPr txBox="1"/>
          <p:nvPr/>
        </p:nvSpPr>
        <p:spPr>
          <a:xfrm>
            <a:off x="5419344" y="370827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PETER</a:t>
            </a:r>
            <a:endParaRPr kumimoji="0" lang="zh-CN" altLang="en-US"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25" name="矩形 24">
            <a:extLst>
              <a:ext uri="{FF2B5EF4-FFF2-40B4-BE49-F238E27FC236}">
                <a16:creationId xmlns:a16="http://schemas.microsoft.com/office/drawing/2014/main" id="{26A3A14B-55F8-4CE2-B446-AC8E278AE6D8}"/>
              </a:ext>
            </a:extLst>
          </p:cNvPr>
          <p:cNvSpPr/>
          <p:nvPr/>
        </p:nvSpPr>
        <p:spPr>
          <a:xfrm>
            <a:off x="5326339" y="4105928"/>
            <a:ext cx="1539320" cy="1274195"/>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R</a:t>
            </a:r>
            <a:r>
              <a:rPr kumimoji="0" lang="zh-CN" altLang="en-US"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em ipsum dolor sit amet, consectetur adipiscing elit, sed do eiusmod tempor incididunt ut labore et dolore magna aliqua. mama</a:t>
            </a:r>
          </a:p>
        </p:txBody>
      </p:sp>
      <p:sp>
        <p:nvSpPr>
          <p:cNvPr id="24" name="任意多边形: 形状 23">
            <a:extLst>
              <a:ext uri="{FF2B5EF4-FFF2-40B4-BE49-F238E27FC236}">
                <a16:creationId xmlns:a16="http://schemas.microsoft.com/office/drawing/2014/main" id="{266A529A-4C42-48A1-8C50-A3F503B2F69C}"/>
              </a:ext>
            </a:extLst>
          </p:cNvPr>
          <p:cNvSpPr/>
          <p:nvPr/>
        </p:nvSpPr>
        <p:spPr>
          <a:xfrm rot="5400000">
            <a:off x="3460698" y="-501701"/>
            <a:ext cx="5378760" cy="9016183"/>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2" name="六边形 11">
            <a:extLst>
              <a:ext uri="{FF2B5EF4-FFF2-40B4-BE49-F238E27FC236}">
                <a16:creationId xmlns:a16="http://schemas.microsoft.com/office/drawing/2014/main" id="{A11D701D-EF90-4A21-A59F-91F5C7EA2F71}"/>
              </a:ext>
            </a:extLst>
          </p:cNvPr>
          <p:cNvSpPr/>
          <p:nvPr/>
        </p:nvSpPr>
        <p:spPr>
          <a:xfrm rot="5400000">
            <a:off x="3703923" y="-97692"/>
            <a:ext cx="4900591" cy="8198777"/>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Tree>
    <p:extLst>
      <p:ext uri="{BB962C8B-B14F-4D97-AF65-F5344CB8AC3E}">
        <p14:creationId xmlns:p14="http://schemas.microsoft.com/office/powerpoint/2010/main" val="296634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09247"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9055864" y="2107768"/>
            <a:ext cx="1663682" cy="1434209"/>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1397639" y="2116765"/>
            <a:ext cx="1663682" cy="1434209"/>
          </a:xfrm>
          <a:prstGeom prst="hexagon">
            <a:avLst/>
          </a:prstGeom>
          <a:blipFill dpi="0" rotWithShape="0">
            <a:blip r:embed="rId3"/>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Best</a:t>
            </a:r>
            <a:endParaRPr kumimoji="0" lang="zh-CN" altLang="en-US"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7152978" y="2107770"/>
            <a:ext cx="1663682" cy="1434209"/>
          </a:xfrm>
          <a:prstGeom prst="hexagon">
            <a:avLst/>
          </a:prstGeom>
          <a:blipFill>
            <a:blip r:embed="rId4"/>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5264159" y="2107770"/>
            <a:ext cx="1663680" cy="1434207"/>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3310674" y="2107769"/>
            <a:ext cx="1663680" cy="1434207"/>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31" name="文本框 30">
            <a:extLst>
              <a:ext uri="{FF2B5EF4-FFF2-40B4-BE49-F238E27FC236}">
                <a16:creationId xmlns:a16="http://schemas.microsoft.com/office/drawing/2014/main" id="{CED3A03F-E157-49BD-A01E-DD88804BB3BE}"/>
              </a:ext>
            </a:extLst>
          </p:cNvPr>
          <p:cNvSpPr txBox="1"/>
          <p:nvPr/>
        </p:nvSpPr>
        <p:spPr>
          <a:xfrm>
            <a:off x="9273965" y="3987342"/>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美国</a:t>
            </a:r>
          </a:p>
        </p:txBody>
      </p:sp>
      <p:sp>
        <p:nvSpPr>
          <p:cNvPr id="32" name="矩形 31">
            <a:extLst>
              <a:ext uri="{FF2B5EF4-FFF2-40B4-BE49-F238E27FC236}">
                <a16:creationId xmlns:a16="http://schemas.microsoft.com/office/drawing/2014/main" id="{DBCD4F60-25D6-4D7E-9EB9-98D0793FC18B}"/>
              </a:ext>
            </a:extLst>
          </p:cNvPr>
          <p:cNvSpPr/>
          <p:nvPr/>
        </p:nvSpPr>
        <p:spPr>
          <a:xfrm>
            <a:off x="9180961" y="4384999"/>
            <a:ext cx="1539320" cy="646331"/>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新罕布什尔州的县桥</a:t>
            </a:r>
          </a:p>
        </p:txBody>
      </p:sp>
      <p:sp>
        <p:nvSpPr>
          <p:cNvPr id="33" name="文本框 32">
            <a:extLst>
              <a:ext uri="{FF2B5EF4-FFF2-40B4-BE49-F238E27FC236}">
                <a16:creationId xmlns:a16="http://schemas.microsoft.com/office/drawing/2014/main" id="{53782492-471D-4F49-B337-7CF7B30B91AA}"/>
              </a:ext>
            </a:extLst>
          </p:cNvPr>
          <p:cNvSpPr txBox="1"/>
          <p:nvPr/>
        </p:nvSpPr>
        <p:spPr>
          <a:xfrm>
            <a:off x="1508354" y="4021933"/>
            <a:ext cx="14867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波多黎各</a:t>
            </a:r>
          </a:p>
        </p:txBody>
      </p:sp>
      <p:sp>
        <p:nvSpPr>
          <p:cNvPr id="34" name="矩形 33">
            <a:extLst>
              <a:ext uri="{FF2B5EF4-FFF2-40B4-BE49-F238E27FC236}">
                <a16:creationId xmlns:a16="http://schemas.microsoft.com/office/drawing/2014/main" id="{C24A958A-7F06-4DB0-94C5-1B625CF7F9A8}"/>
              </a:ext>
            </a:extLst>
          </p:cNvPr>
          <p:cNvSpPr/>
          <p:nvPr/>
        </p:nvSpPr>
        <p:spPr>
          <a:xfrm>
            <a:off x="1469972" y="4443599"/>
            <a:ext cx="1539320" cy="1144096"/>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旧圣胡安的圣费利佩海角城堡</a:t>
            </a:r>
          </a:p>
        </p:txBody>
      </p:sp>
      <p:sp>
        <p:nvSpPr>
          <p:cNvPr id="35" name="文本框 34">
            <a:extLst>
              <a:ext uri="{FF2B5EF4-FFF2-40B4-BE49-F238E27FC236}">
                <a16:creationId xmlns:a16="http://schemas.microsoft.com/office/drawing/2014/main" id="{D21F364C-1FEE-4C1A-86B8-C3E7E1515BC1}"/>
              </a:ext>
            </a:extLst>
          </p:cNvPr>
          <p:cNvSpPr txBox="1"/>
          <p:nvPr/>
        </p:nvSpPr>
        <p:spPr>
          <a:xfrm>
            <a:off x="3506306" y="4021933"/>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英国</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36" name="矩形 35">
            <a:extLst>
              <a:ext uri="{FF2B5EF4-FFF2-40B4-BE49-F238E27FC236}">
                <a16:creationId xmlns:a16="http://schemas.microsoft.com/office/drawing/2014/main" id="{0CD5499C-647D-4EDF-9B49-17970F6041BD}"/>
              </a:ext>
            </a:extLst>
          </p:cNvPr>
          <p:cNvSpPr/>
          <p:nvPr/>
        </p:nvSpPr>
        <p:spPr>
          <a:xfrm>
            <a:off x="3413302" y="4419590"/>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亚士顿森林薄雾日出，东萨塞克斯郡</a:t>
            </a:r>
          </a:p>
        </p:txBody>
      </p:sp>
      <p:sp>
        <p:nvSpPr>
          <p:cNvPr id="37" name="文本框 36">
            <a:extLst>
              <a:ext uri="{FF2B5EF4-FFF2-40B4-BE49-F238E27FC236}">
                <a16:creationId xmlns:a16="http://schemas.microsoft.com/office/drawing/2014/main" id="{E6610AEB-B5E4-42AF-B635-3D61C26F6E51}"/>
              </a:ext>
            </a:extLst>
          </p:cNvPr>
          <p:cNvSpPr txBox="1"/>
          <p:nvPr/>
        </p:nvSpPr>
        <p:spPr>
          <a:xfrm>
            <a:off x="5433771" y="397194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西班牙</a:t>
            </a:r>
          </a:p>
        </p:txBody>
      </p:sp>
      <p:sp>
        <p:nvSpPr>
          <p:cNvPr id="38" name="矩形 37">
            <a:extLst>
              <a:ext uri="{FF2B5EF4-FFF2-40B4-BE49-F238E27FC236}">
                <a16:creationId xmlns:a16="http://schemas.microsoft.com/office/drawing/2014/main" id="{C7F8324F-C8C6-4B77-8B84-FC5731B819D0}"/>
              </a:ext>
            </a:extLst>
          </p:cNvPr>
          <p:cNvSpPr/>
          <p:nvPr/>
        </p:nvSpPr>
        <p:spPr>
          <a:xfrm>
            <a:off x="5340767" y="4369598"/>
            <a:ext cx="1539320" cy="1477328"/>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欧罗巴山国家公园中的</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Naranjo de </a:t>
            </a:r>
            <a:r>
              <a:rPr kumimoji="0" lang="en-US" altLang="zh-CN" sz="1800" b="0" i="0" u="none" strike="noStrike" kern="120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Bulnes</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峰，阿斯图里亚斯</a:t>
            </a:r>
          </a:p>
        </p:txBody>
      </p:sp>
      <p:sp>
        <p:nvSpPr>
          <p:cNvPr id="39" name="文本框 38">
            <a:extLst>
              <a:ext uri="{FF2B5EF4-FFF2-40B4-BE49-F238E27FC236}">
                <a16:creationId xmlns:a16="http://schemas.microsoft.com/office/drawing/2014/main" id="{3D3F98E7-E1FE-4149-98FB-A9115833A627}"/>
              </a:ext>
            </a:extLst>
          </p:cNvPr>
          <p:cNvSpPr txBox="1"/>
          <p:nvPr/>
        </p:nvSpPr>
        <p:spPr>
          <a:xfrm>
            <a:off x="7383187" y="3969237"/>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0" name="矩形 39">
            <a:extLst>
              <a:ext uri="{FF2B5EF4-FFF2-40B4-BE49-F238E27FC236}">
                <a16:creationId xmlns:a16="http://schemas.microsoft.com/office/drawing/2014/main" id="{CBD559BD-7B05-49FB-B73A-D057238BC277}"/>
              </a:ext>
            </a:extLst>
          </p:cNvPr>
          <p:cNvSpPr/>
          <p:nvPr/>
        </p:nvSpPr>
        <p:spPr>
          <a:xfrm>
            <a:off x="7290183" y="4366894"/>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Tree>
    <p:extLst>
      <p:ext uri="{BB962C8B-B14F-4D97-AF65-F5344CB8AC3E}">
        <p14:creationId xmlns:p14="http://schemas.microsoft.com/office/powerpoint/2010/main" val="4275868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09247"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9094356" y="2107771"/>
            <a:ext cx="1663682" cy="1434209"/>
          </a:xfrm>
          <a:prstGeom prst="hexagon">
            <a:avLst/>
          </a:prstGeom>
          <a:blipFill>
            <a:blip r:embed="rId2"/>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Best</a:t>
            </a:r>
            <a:endParaRPr kumimoji="0" lang="zh-CN" altLang="en-US"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7205537" y="2107771"/>
            <a:ext cx="1663680" cy="1434207"/>
          </a:xfrm>
          <a:prstGeom prst="hexagon">
            <a:avLst/>
          </a:prstGeom>
          <a:blipFill dpi="0" rotWithShape="0">
            <a:blip r:embed="rId3"/>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5252052" y="2107770"/>
            <a:ext cx="1663680" cy="1434207"/>
          </a:xfrm>
          <a:prstGeom prst="hexagon">
            <a:avLst/>
          </a:prstGeom>
          <a:blipFill dpi="0" rotWithShape="0">
            <a:blip r:embed="rId4"/>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1415558" y="2159326"/>
            <a:ext cx="1663682" cy="1434209"/>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3339017" y="2116766"/>
            <a:ext cx="1663682" cy="1434209"/>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31" name="文本框 30">
            <a:extLst>
              <a:ext uri="{FF2B5EF4-FFF2-40B4-BE49-F238E27FC236}">
                <a16:creationId xmlns:a16="http://schemas.microsoft.com/office/drawing/2014/main" id="{BD34654A-ACFA-4FCF-94AE-81B7E2F950FC}"/>
              </a:ext>
            </a:extLst>
          </p:cNvPr>
          <p:cNvSpPr txBox="1"/>
          <p:nvPr/>
        </p:nvSpPr>
        <p:spPr>
          <a:xfrm>
            <a:off x="1588676" y="4021933"/>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美国</a:t>
            </a:r>
          </a:p>
        </p:txBody>
      </p:sp>
      <p:sp>
        <p:nvSpPr>
          <p:cNvPr id="32" name="矩形 31">
            <a:extLst>
              <a:ext uri="{FF2B5EF4-FFF2-40B4-BE49-F238E27FC236}">
                <a16:creationId xmlns:a16="http://schemas.microsoft.com/office/drawing/2014/main" id="{8FFFAF95-CADF-4B3F-B9E2-E59E2AAD6FD9}"/>
              </a:ext>
            </a:extLst>
          </p:cNvPr>
          <p:cNvSpPr/>
          <p:nvPr/>
        </p:nvSpPr>
        <p:spPr>
          <a:xfrm>
            <a:off x="1495672" y="4419590"/>
            <a:ext cx="1539320" cy="646331"/>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新罕布什尔州的县桥</a:t>
            </a:r>
          </a:p>
        </p:txBody>
      </p:sp>
      <p:sp>
        <p:nvSpPr>
          <p:cNvPr id="33" name="文本框 32">
            <a:extLst>
              <a:ext uri="{FF2B5EF4-FFF2-40B4-BE49-F238E27FC236}">
                <a16:creationId xmlns:a16="http://schemas.microsoft.com/office/drawing/2014/main" id="{D4F2815F-A09D-4A01-9C73-10F93CC01BC9}"/>
              </a:ext>
            </a:extLst>
          </p:cNvPr>
          <p:cNvSpPr txBox="1"/>
          <p:nvPr/>
        </p:nvSpPr>
        <p:spPr>
          <a:xfrm>
            <a:off x="3453753" y="4021933"/>
            <a:ext cx="14867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波多黎各</a:t>
            </a:r>
          </a:p>
        </p:txBody>
      </p:sp>
      <p:sp>
        <p:nvSpPr>
          <p:cNvPr id="34" name="矩形 33">
            <a:extLst>
              <a:ext uri="{FF2B5EF4-FFF2-40B4-BE49-F238E27FC236}">
                <a16:creationId xmlns:a16="http://schemas.microsoft.com/office/drawing/2014/main" id="{497D7B06-AD1F-43CF-B650-682FF56B28B1}"/>
              </a:ext>
            </a:extLst>
          </p:cNvPr>
          <p:cNvSpPr/>
          <p:nvPr/>
        </p:nvSpPr>
        <p:spPr>
          <a:xfrm>
            <a:off x="3415371" y="4443599"/>
            <a:ext cx="1539320" cy="1144096"/>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旧圣胡安的圣费利佩海角城堡</a:t>
            </a:r>
          </a:p>
        </p:txBody>
      </p:sp>
      <p:sp>
        <p:nvSpPr>
          <p:cNvPr id="35" name="文本框 34">
            <a:extLst>
              <a:ext uri="{FF2B5EF4-FFF2-40B4-BE49-F238E27FC236}">
                <a16:creationId xmlns:a16="http://schemas.microsoft.com/office/drawing/2014/main" id="{E753E041-3747-4D8B-BA77-44E18D8DB424}"/>
              </a:ext>
            </a:extLst>
          </p:cNvPr>
          <p:cNvSpPr txBox="1"/>
          <p:nvPr/>
        </p:nvSpPr>
        <p:spPr>
          <a:xfrm>
            <a:off x="5451705" y="4021933"/>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英国</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36" name="矩形 35">
            <a:extLst>
              <a:ext uri="{FF2B5EF4-FFF2-40B4-BE49-F238E27FC236}">
                <a16:creationId xmlns:a16="http://schemas.microsoft.com/office/drawing/2014/main" id="{4D0C474E-660F-4316-A9FF-17A42FD36449}"/>
              </a:ext>
            </a:extLst>
          </p:cNvPr>
          <p:cNvSpPr/>
          <p:nvPr/>
        </p:nvSpPr>
        <p:spPr>
          <a:xfrm>
            <a:off x="5358701" y="4419590"/>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亚士顿森林薄雾日出，东萨塞克斯郡</a:t>
            </a:r>
          </a:p>
        </p:txBody>
      </p:sp>
      <p:sp>
        <p:nvSpPr>
          <p:cNvPr id="37" name="文本框 36">
            <a:extLst>
              <a:ext uri="{FF2B5EF4-FFF2-40B4-BE49-F238E27FC236}">
                <a16:creationId xmlns:a16="http://schemas.microsoft.com/office/drawing/2014/main" id="{30931546-C225-4988-87A0-29071774E4E2}"/>
              </a:ext>
            </a:extLst>
          </p:cNvPr>
          <p:cNvSpPr txBox="1"/>
          <p:nvPr/>
        </p:nvSpPr>
        <p:spPr>
          <a:xfrm>
            <a:off x="7379170" y="397194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西班牙</a:t>
            </a:r>
          </a:p>
        </p:txBody>
      </p:sp>
      <p:sp>
        <p:nvSpPr>
          <p:cNvPr id="38" name="矩形 37">
            <a:extLst>
              <a:ext uri="{FF2B5EF4-FFF2-40B4-BE49-F238E27FC236}">
                <a16:creationId xmlns:a16="http://schemas.microsoft.com/office/drawing/2014/main" id="{AA464585-9A73-4AA9-9A4F-63A1BCAA5B4F}"/>
              </a:ext>
            </a:extLst>
          </p:cNvPr>
          <p:cNvSpPr/>
          <p:nvPr/>
        </p:nvSpPr>
        <p:spPr>
          <a:xfrm>
            <a:off x="7286166" y="4369598"/>
            <a:ext cx="1539320" cy="1477328"/>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欧罗巴山国家公园中的</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Naranjo de </a:t>
            </a:r>
            <a:r>
              <a:rPr kumimoji="0" lang="en-US" altLang="zh-CN" sz="1800" b="0" i="0" u="none" strike="noStrike" kern="120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Bulnes</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峰，阿斯图里亚斯</a:t>
            </a:r>
          </a:p>
        </p:txBody>
      </p:sp>
      <p:sp>
        <p:nvSpPr>
          <p:cNvPr id="39" name="文本框 38">
            <a:extLst>
              <a:ext uri="{FF2B5EF4-FFF2-40B4-BE49-F238E27FC236}">
                <a16:creationId xmlns:a16="http://schemas.microsoft.com/office/drawing/2014/main" id="{0A2CAA19-EB5B-4989-9739-10BA1C2CA18C}"/>
              </a:ext>
            </a:extLst>
          </p:cNvPr>
          <p:cNvSpPr txBox="1"/>
          <p:nvPr/>
        </p:nvSpPr>
        <p:spPr>
          <a:xfrm>
            <a:off x="9328586" y="3969237"/>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0" name="矩形 39">
            <a:extLst>
              <a:ext uri="{FF2B5EF4-FFF2-40B4-BE49-F238E27FC236}">
                <a16:creationId xmlns:a16="http://schemas.microsoft.com/office/drawing/2014/main" id="{463F15A9-ABE5-43EE-85A7-8CDC04D1CBFA}"/>
              </a:ext>
            </a:extLst>
          </p:cNvPr>
          <p:cNvSpPr/>
          <p:nvPr/>
        </p:nvSpPr>
        <p:spPr>
          <a:xfrm>
            <a:off x="9235582" y="4366894"/>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Tree>
    <p:extLst>
      <p:ext uri="{BB962C8B-B14F-4D97-AF65-F5344CB8AC3E}">
        <p14:creationId xmlns:p14="http://schemas.microsoft.com/office/powerpoint/2010/main" val="324625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D7BB56F9-5FF0-4D23-8DE6-583CE6E85205}"/>
              </a:ext>
            </a:extLst>
          </p:cNvPr>
          <p:cNvSpPr txBox="1"/>
          <p:nvPr/>
        </p:nvSpPr>
        <p:spPr>
          <a:xfrm>
            <a:off x="5419344" y="370827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PETER</a:t>
            </a:r>
            <a:endParaRPr kumimoji="0" lang="zh-CN" altLang="en-US"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25" name="矩形 24">
            <a:extLst>
              <a:ext uri="{FF2B5EF4-FFF2-40B4-BE49-F238E27FC236}">
                <a16:creationId xmlns:a16="http://schemas.microsoft.com/office/drawing/2014/main" id="{26A3A14B-55F8-4CE2-B446-AC8E278AE6D8}"/>
              </a:ext>
            </a:extLst>
          </p:cNvPr>
          <p:cNvSpPr/>
          <p:nvPr/>
        </p:nvSpPr>
        <p:spPr>
          <a:xfrm>
            <a:off x="5326339" y="4105928"/>
            <a:ext cx="1539320" cy="1274195"/>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R</a:t>
            </a:r>
            <a:r>
              <a:rPr kumimoji="0" lang="zh-CN" altLang="en-US"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em ipsum dolor sit amet, consectetur adipiscing elit, sed do eiusmod tempor incididunt ut labore et dolore magna aliqua. mama</a:t>
            </a:r>
          </a:p>
        </p:txBody>
      </p:sp>
      <p:sp>
        <p:nvSpPr>
          <p:cNvPr id="24" name="任意多边形: 形状 23">
            <a:extLst>
              <a:ext uri="{FF2B5EF4-FFF2-40B4-BE49-F238E27FC236}">
                <a16:creationId xmlns:a16="http://schemas.microsoft.com/office/drawing/2014/main" id="{266A529A-4C42-48A1-8C50-A3F503B2F69C}"/>
              </a:ext>
            </a:extLst>
          </p:cNvPr>
          <p:cNvSpPr/>
          <p:nvPr/>
        </p:nvSpPr>
        <p:spPr>
          <a:xfrm rot="5400000">
            <a:off x="3460698" y="-501701"/>
            <a:ext cx="5378760" cy="9016183"/>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2" name="六边形 11">
            <a:extLst>
              <a:ext uri="{FF2B5EF4-FFF2-40B4-BE49-F238E27FC236}">
                <a16:creationId xmlns:a16="http://schemas.microsoft.com/office/drawing/2014/main" id="{97AB3907-F0E9-4B6E-9F48-5ED664493E00}"/>
              </a:ext>
            </a:extLst>
          </p:cNvPr>
          <p:cNvSpPr/>
          <p:nvPr/>
        </p:nvSpPr>
        <p:spPr>
          <a:xfrm rot="5400000">
            <a:off x="3786030" y="-77056"/>
            <a:ext cx="4736384" cy="8157684"/>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Tree>
    <p:extLst>
      <p:ext uri="{BB962C8B-B14F-4D97-AF65-F5344CB8AC3E}">
        <p14:creationId xmlns:p14="http://schemas.microsoft.com/office/powerpoint/2010/main" val="4212129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09247"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9094356" y="2107771"/>
            <a:ext cx="1663682" cy="1434209"/>
          </a:xfrm>
          <a:prstGeom prst="hexagon">
            <a:avLst/>
          </a:prstGeom>
          <a:blipFill>
            <a:blip r:embed="rId2"/>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Best basement</a:t>
            </a:r>
            <a:endParaRPr kumimoji="0" lang="zh-CN" altLang="en-US"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7205537" y="2107771"/>
            <a:ext cx="1663680" cy="1434207"/>
          </a:xfrm>
          <a:prstGeom prst="hexagon">
            <a:avLst/>
          </a:prstGeom>
          <a:blipFill dpi="0" rotWithShape="0">
            <a:blip r:embed="rId3"/>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5252052" y="2107770"/>
            <a:ext cx="1663680" cy="1434207"/>
          </a:xfrm>
          <a:prstGeom prst="hexagon">
            <a:avLst/>
          </a:prstGeom>
          <a:blipFill dpi="0" rotWithShape="0">
            <a:blip r:embed="rId4"/>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1415558" y="2159326"/>
            <a:ext cx="1663682" cy="1434209"/>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3339017" y="2116766"/>
            <a:ext cx="1663682" cy="1434209"/>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31" name="文本框 30">
            <a:extLst>
              <a:ext uri="{FF2B5EF4-FFF2-40B4-BE49-F238E27FC236}">
                <a16:creationId xmlns:a16="http://schemas.microsoft.com/office/drawing/2014/main" id="{BD34654A-ACFA-4FCF-94AE-81B7E2F950FC}"/>
              </a:ext>
            </a:extLst>
          </p:cNvPr>
          <p:cNvSpPr txBox="1"/>
          <p:nvPr/>
        </p:nvSpPr>
        <p:spPr>
          <a:xfrm>
            <a:off x="1588676" y="4021933"/>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美国</a:t>
            </a:r>
          </a:p>
        </p:txBody>
      </p:sp>
      <p:sp>
        <p:nvSpPr>
          <p:cNvPr id="32" name="矩形 31">
            <a:extLst>
              <a:ext uri="{FF2B5EF4-FFF2-40B4-BE49-F238E27FC236}">
                <a16:creationId xmlns:a16="http://schemas.microsoft.com/office/drawing/2014/main" id="{8FFFAF95-CADF-4B3F-B9E2-E59E2AAD6FD9}"/>
              </a:ext>
            </a:extLst>
          </p:cNvPr>
          <p:cNvSpPr/>
          <p:nvPr/>
        </p:nvSpPr>
        <p:spPr>
          <a:xfrm>
            <a:off x="1495672" y="4419590"/>
            <a:ext cx="1539320" cy="646331"/>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新罕布什尔州的县桥</a:t>
            </a:r>
          </a:p>
        </p:txBody>
      </p:sp>
      <p:sp>
        <p:nvSpPr>
          <p:cNvPr id="33" name="文本框 32">
            <a:extLst>
              <a:ext uri="{FF2B5EF4-FFF2-40B4-BE49-F238E27FC236}">
                <a16:creationId xmlns:a16="http://schemas.microsoft.com/office/drawing/2014/main" id="{D4F2815F-A09D-4A01-9C73-10F93CC01BC9}"/>
              </a:ext>
            </a:extLst>
          </p:cNvPr>
          <p:cNvSpPr txBox="1"/>
          <p:nvPr/>
        </p:nvSpPr>
        <p:spPr>
          <a:xfrm>
            <a:off x="3453753" y="4021933"/>
            <a:ext cx="14867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波多黎各</a:t>
            </a:r>
          </a:p>
        </p:txBody>
      </p:sp>
      <p:sp>
        <p:nvSpPr>
          <p:cNvPr id="34" name="矩形 33">
            <a:extLst>
              <a:ext uri="{FF2B5EF4-FFF2-40B4-BE49-F238E27FC236}">
                <a16:creationId xmlns:a16="http://schemas.microsoft.com/office/drawing/2014/main" id="{497D7B06-AD1F-43CF-B650-682FF56B28B1}"/>
              </a:ext>
            </a:extLst>
          </p:cNvPr>
          <p:cNvSpPr/>
          <p:nvPr/>
        </p:nvSpPr>
        <p:spPr>
          <a:xfrm>
            <a:off x="3415371" y="4443599"/>
            <a:ext cx="1539320" cy="1144096"/>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旧圣胡安的圣费利佩海角城堡</a:t>
            </a:r>
          </a:p>
        </p:txBody>
      </p:sp>
      <p:sp>
        <p:nvSpPr>
          <p:cNvPr id="35" name="文本框 34">
            <a:extLst>
              <a:ext uri="{FF2B5EF4-FFF2-40B4-BE49-F238E27FC236}">
                <a16:creationId xmlns:a16="http://schemas.microsoft.com/office/drawing/2014/main" id="{E753E041-3747-4D8B-BA77-44E18D8DB424}"/>
              </a:ext>
            </a:extLst>
          </p:cNvPr>
          <p:cNvSpPr txBox="1"/>
          <p:nvPr/>
        </p:nvSpPr>
        <p:spPr>
          <a:xfrm>
            <a:off x="5451705" y="4021933"/>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英国</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36" name="矩形 35">
            <a:extLst>
              <a:ext uri="{FF2B5EF4-FFF2-40B4-BE49-F238E27FC236}">
                <a16:creationId xmlns:a16="http://schemas.microsoft.com/office/drawing/2014/main" id="{4D0C474E-660F-4316-A9FF-17A42FD36449}"/>
              </a:ext>
            </a:extLst>
          </p:cNvPr>
          <p:cNvSpPr/>
          <p:nvPr/>
        </p:nvSpPr>
        <p:spPr>
          <a:xfrm>
            <a:off x="5358701" y="4419590"/>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亚士顿森林薄雾日出，东萨塞克斯郡</a:t>
            </a:r>
          </a:p>
        </p:txBody>
      </p:sp>
      <p:sp>
        <p:nvSpPr>
          <p:cNvPr id="37" name="文本框 36">
            <a:extLst>
              <a:ext uri="{FF2B5EF4-FFF2-40B4-BE49-F238E27FC236}">
                <a16:creationId xmlns:a16="http://schemas.microsoft.com/office/drawing/2014/main" id="{30931546-C225-4988-87A0-29071774E4E2}"/>
              </a:ext>
            </a:extLst>
          </p:cNvPr>
          <p:cNvSpPr txBox="1"/>
          <p:nvPr/>
        </p:nvSpPr>
        <p:spPr>
          <a:xfrm>
            <a:off x="7379170" y="397194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西班牙</a:t>
            </a:r>
          </a:p>
        </p:txBody>
      </p:sp>
      <p:sp>
        <p:nvSpPr>
          <p:cNvPr id="38" name="矩形 37">
            <a:extLst>
              <a:ext uri="{FF2B5EF4-FFF2-40B4-BE49-F238E27FC236}">
                <a16:creationId xmlns:a16="http://schemas.microsoft.com/office/drawing/2014/main" id="{AA464585-9A73-4AA9-9A4F-63A1BCAA5B4F}"/>
              </a:ext>
            </a:extLst>
          </p:cNvPr>
          <p:cNvSpPr/>
          <p:nvPr/>
        </p:nvSpPr>
        <p:spPr>
          <a:xfrm>
            <a:off x="7286166" y="4369598"/>
            <a:ext cx="1539320" cy="1477328"/>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欧罗巴山国家公园中的</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Naranjo de </a:t>
            </a:r>
            <a:r>
              <a:rPr kumimoji="0" lang="en-US" altLang="zh-CN" sz="1800" b="0" i="0" u="none" strike="noStrike" kern="120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Bulnes</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峰，阿斯图里亚斯</a:t>
            </a:r>
          </a:p>
        </p:txBody>
      </p:sp>
      <p:sp>
        <p:nvSpPr>
          <p:cNvPr id="39" name="文本框 38">
            <a:extLst>
              <a:ext uri="{FF2B5EF4-FFF2-40B4-BE49-F238E27FC236}">
                <a16:creationId xmlns:a16="http://schemas.microsoft.com/office/drawing/2014/main" id="{0A2CAA19-EB5B-4989-9739-10BA1C2CA18C}"/>
              </a:ext>
            </a:extLst>
          </p:cNvPr>
          <p:cNvSpPr txBox="1"/>
          <p:nvPr/>
        </p:nvSpPr>
        <p:spPr>
          <a:xfrm>
            <a:off x="9328586" y="3969237"/>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0" name="矩形 39">
            <a:extLst>
              <a:ext uri="{FF2B5EF4-FFF2-40B4-BE49-F238E27FC236}">
                <a16:creationId xmlns:a16="http://schemas.microsoft.com/office/drawing/2014/main" id="{463F15A9-ABE5-43EE-85A7-8CDC04D1CBFA}"/>
              </a:ext>
            </a:extLst>
          </p:cNvPr>
          <p:cNvSpPr/>
          <p:nvPr/>
        </p:nvSpPr>
        <p:spPr>
          <a:xfrm>
            <a:off x="9235582" y="4366894"/>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Tree>
    <p:extLst>
      <p:ext uri="{BB962C8B-B14F-4D97-AF65-F5344CB8AC3E}">
        <p14:creationId xmlns:p14="http://schemas.microsoft.com/office/powerpoint/2010/main" val="3063550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E510D6A3-18E3-4C55-A0AF-A7E8D53E8D96}"/>
              </a:ext>
            </a:extLst>
          </p:cNvPr>
          <p:cNvSpPr/>
          <p:nvPr/>
        </p:nvSpPr>
        <p:spPr>
          <a:xfrm>
            <a:off x="-1147763" y="-1147763"/>
            <a:ext cx="2295525" cy="2295525"/>
          </a:xfrm>
          <a:prstGeom prst="ellipse">
            <a:avLst/>
          </a:prstGeom>
          <a:solidFill>
            <a:schemeClr val="accent1"/>
          </a:solidFill>
          <a:ln>
            <a:noFill/>
          </a:ln>
          <a:effectLst>
            <a:softEdge rad="546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1D04E33-D49A-488F-850D-733EF7C88703}"/>
              </a:ext>
            </a:extLst>
          </p:cNvPr>
          <p:cNvSpPr/>
          <p:nvPr/>
        </p:nvSpPr>
        <p:spPr>
          <a:xfrm>
            <a:off x="-1147763" y="5710237"/>
            <a:ext cx="2295525" cy="2295525"/>
          </a:xfrm>
          <a:prstGeom prst="ellipse">
            <a:avLst/>
          </a:prstGeom>
          <a:solidFill>
            <a:schemeClr val="accent1"/>
          </a:solidFill>
          <a:ln>
            <a:noFill/>
          </a:ln>
          <a:effectLst>
            <a:softEdge rad="546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D9BF5FC-FB2F-46CD-8526-8F5106EFB85E}"/>
              </a:ext>
            </a:extLst>
          </p:cNvPr>
          <p:cNvSpPr/>
          <p:nvPr/>
        </p:nvSpPr>
        <p:spPr>
          <a:xfrm>
            <a:off x="11044237" y="5744577"/>
            <a:ext cx="2295525" cy="2295525"/>
          </a:xfrm>
          <a:prstGeom prst="ellipse">
            <a:avLst/>
          </a:prstGeom>
          <a:solidFill>
            <a:schemeClr val="accent1"/>
          </a:solidFill>
          <a:ln>
            <a:noFill/>
          </a:ln>
          <a:effectLst>
            <a:softEdge rad="546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1EC91EF-E324-40A2-8323-33FE074CBDE1}"/>
              </a:ext>
            </a:extLst>
          </p:cNvPr>
          <p:cNvSpPr/>
          <p:nvPr/>
        </p:nvSpPr>
        <p:spPr>
          <a:xfrm>
            <a:off x="11044237" y="-1147763"/>
            <a:ext cx="2295525" cy="2295525"/>
          </a:xfrm>
          <a:prstGeom prst="ellipse">
            <a:avLst/>
          </a:prstGeom>
          <a:solidFill>
            <a:schemeClr val="accent1"/>
          </a:solidFill>
          <a:ln>
            <a:noFill/>
          </a:ln>
          <a:effectLst>
            <a:softEdge rad="546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0F2C196-A77F-4872-AFCE-34F68ABC61BF}"/>
              </a:ext>
            </a:extLst>
          </p:cNvPr>
          <p:cNvSpPr/>
          <p:nvPr/>
        </p:nvSpPr>
        <p:spPr>
          <a:xfrm rot="5400000">
            <a:off x="-1352187" y="3328972"/>
            <a:ext cx="3198468" cy="200055"/>
          </a:xfrm>
          <a:prstGeom prst="rect">
            <a:avLst/>
          </a:prstGeom>
          <a:effectLst/>
        </p:spPr>
        <p:txBody>
          <a:bodyPr wrap="square">
            <a:spAutoFit/>
          </a:bodyPr>
          <a:lstStyle/>
          <a:p>
            <a:pPr algn="dist"/>
            <a:r>
              <a:rPr lang="en-US" altLang="zh-CN" sz="700" dirty="0">
                <a:solidFill>
                  <a:schemeClr val="tx2"/>
                </a:solidFill>
                <a:latin typeface="Alcubierre" panose="02000000000000000000" pitchFamily="50" charset="0"/>
              </a:rPr>
              <a:t>R</a:t>
            </a:r>
            <a:r>
              <a:rPr lang="zh-CN" altLang="en-US" sz="700" dirty="0">
                <a:solidFill>
                  <a:schemeClr val="tx2"/>
                </a:solidFill>
                <a:latin typeface="Alcubierre" panose="02000000000000000000" pitchFamily="50" charset="0"/>
              </a:rPr>
              <a:t>em ipsum dolor sit amet, cstur</a:t>
            </a:r>
            <a:endParaRPr lang="zh-CN" altLang="en-US" sz="700" dirty="0">
              <a:latin typeface="Alcubierre" panose="02000000000000000000" pitchFamily="50" charset="0"/>
            </a:endParaRPr>
          </a:p>
        </p:txBody>
      </p:sp>
      <p:sp>
        <p:nvSpPr>
          <p:cNvPr id="9" name="矩形 8">
            <a:extLst>
              <a:ext uri="{FF2B5EF4-FFF2-40B4-BE49-F238E27FC236}">
                <a16:creationId xmlns:a16="http://schemas.microsoft.com/office/drawing/2014/main" id="{9D569D30-AA5E-4015-87C0-A78706A2AC33}"/>
              </a:ext>
            </a:extLst>
          </p:cNvPr>
          <p:cNvSpPr/>
          <p:nvPr/>
        </p:nvSpPr>
        <p:spPr>
          <a:xfrm rot="5400000">
            <a:off x="10345719" y="3328972"/>
            <a:ext cx="3198468" cy="200055"/>
          </a:xfrm>
          <a:prstGeom prst="rect">
            <a:avLst/>
          </a:prstGeom>
          <a:effectLst/>
        </p:spPr>
        <p:txBody>
          <a:bodyPr wrap="square">
            <a:spAutoFit/>
          </a:bodyPr>
          <a:lstStyle/>
          <a:p>
            <a:pPr algn="dist"/>
            <a:r>
              <a:rPr lang="en-US" altLang="zh-CN" sz="700" dirty="0">
                <a:solidFill>
                  <a:schemeClr val="tx2"/>
                </a:solidFill>
                <a:latin typeface="Alcubierre" panose="02000000000000000000" pitchFamily="50" charset="0"/>
              </a:rPr>
              <a:t>R</a:t>
            </a:r>
            <a:r>
              <a:rPr lang="zh-CN" altLang="en-US" sz="700" dirty="0">
                <a:solidFill>
                  <a:schemeClr val="tx2"/>
                </a:solidFill>
                <a:latin typeface="Alcubierre" panose="02000000000000000000" pitchFamily="50" charset="0"/>
              </a:rPr>
              <a:t>em ipsum dolor sit amet, cstur</a:t>
            </a:r>
            <a:endParaRPr lang="zh-CN" altLang="en-US" sz="700" dirty="0">
              <a:latin typeface="Alcubierre" panose="02000000000000000000" pitchFamily="50" charset="0"/>
            </a:endParaRPr>
          </a:p>
        </p:txBody>
      </p:sp>
      <p:sp>
        <p:nvSpPr>
          <p:cNvPr id="13" name="矩形 12">
            <a:extLst>
              <a:ext uri="{FF2B5EF4-FFF2-40B4-BE49-F238E27FC236}">
                <a16:creationId xmlns:a16="http://schemas.microsoft.com/office/drawing/2014/main" id="{36CAF399-F65F-4EE0-B886-456C7A9455D1}"/>
              </a:ext>
            </a:extLst>
          </p:cNvPr>
          <p:cNvSpPr/>
          <p:nvPr/>
        </p:nvSpPr>
        <p:spPr>
          <a:xfrm>
            <a:off x="1348171" y="2140150"/>
            <a:ext cx="4643438" cy="259935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0A8310AC-D383-4E42-AF5A-4F3E68F150B0}"/>
              </a:ext>
            </a:extLst>
          </p:cNvPr>
          <p:cNvGrpSpPr/>
          <p:nvPr/>
        </p:nvGrpSpPr>
        <p:grpSpPr>
          <a:xfrm>
            <a:off x="4557712" y="393999"/>
            <a:ext cx="3076576" cy="6070002"/>
            <a:chOff x="4866647" y="759745"/>
            <a:chExt cx="2705820" cy="5338510"/>
          </a:xfrm>
          <a:effectLst>
            <a:outerShdw blurRad="381000" algn="ctr" rotWithShape="0">
              <a:prstClr val="black">
                <a:alpha val="25000"/>
              </a:prstClr>
            </a:outerShdw>
          </a:effectLst>
        </p:grpSpPr>
        <p:pic>
          <p:nvPicPr>
            <p:cNvPr id="11" name="图片 10">
              <a:extLst>
                <a:ext uri="{FF2B5EF4-FFF2-40B4-BE49-F238E27FC236}">
                  <a16:creationId xmlns:a16="http://schemas.microsoft.com/office/drawing/2014/main" id="{5900D5DB-25E5-4DD1-8AA3-44B4736F0A53}"/>
                </a:ext>
              </a:extLst>
            </p:cNvPr>
            <p:cNvPicPr>
              <a:picLocks noChangeAspect="1"/>
            </p:cNvPicPr>
            <p:nvPr/>
          </p:nvPicPr>
          <p:blipFill rotWithShape="1">
            <a:blip r:embed="rId2">
              <a:extLst>
                <a:ext uri="{28A0092B-C50C-407E-A947-70E740481C1C}">
                  <a14:useLocalDpi xmlns:a14="http://schemas.microsoft.com/office/drawing/2010/main" val="0"/>
                </a:ext>
              </a:extLst>
            </a:blip>
            <a:srcRect r="21210"/>
            <a:stretch/>
          </p:blipFill>
          <p:spPr>
            <a:xfrm>
              <a:off x="5226051" y="1682750"/>
              <a:ext cx="1993900" cy="3511550"/>
            </a:xfrm>
            <a:prstGeom prst="rect">
              <a:avLst/>
            </a:prstGeom>
          </p:spPr>
        </p:pic>
        <p:pic>
          <p:nvPicPr>
            <p:cNvPr id="12" name="图片 11" descr="图片包含 电子产品&#10;&#10;自动生成的说明">
              <a:extLst>
                <a:ext uri="{FF2B5EF4-FFF2-40B4-BE49-F238E27FC236}">
                  <a16:creationId xmlns:a16="http://schemas.microsoft.com/office/drawing/2014/main" id="{3AE6ABD5-ABD9-4CEF-9D92-1A07960015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6647" y="759745"/>
              <a:ext cx="2705820" cy="5338510"/>
            </a:xfrm>
            <a:prstGeom prst="rect">
              <a:avLst/>
            </a:prstGeom>
          </p:spPr>
        </p:pic>
      </p:grpSp>
      <p:sp>
        <p:nvSpPr>
          <p:cNvPr id="18" name="矩形 17">
            <a:extLst>
              <a:ext uri="{FF2B5EF4-FFF2-40B4-BE49-F238E27FC236}">
                <a16:creationId xmlns:a16="http://schemas.microsoft.com/office/drawing/2014/main" id="{D748F5D5-555E-48B3-90B8-88C509453BD2}"/>
              </a:ext>
            </a:extLst>
          </p:cNvPr>
          <p:cNvSpPr/>
          <p:nvPr/>
        </p:nvSpPr>
        <p:spPr>
          <a:xfrm>
            <a:off x="7642120" y="3038856"/>
            <a:ext cx="2898500" cy="1392369"/>
          </a:xfrm>
          <a:prstGeom prst="rect">
            <a:avLst/>
          </a:prstGeom>
          <a:noFill/>
          <a:effectLst>
            <a:outerShdw blurRad="381000" algn="ctr" rotWithShape="0">
              <a:prstClr val="black">
                <a:alpha val="25000"/>
              </a:prstClr>
            </a:outerShdw>
          </a:effectLst>
        </p:spPr>
        <p:txBody>
          <a:bodyPr wrap="square" rtlCol="0">
            <a:spAutoFit/>
          </a:bodyPr>
          <a:lstStyle/>
          <a:p>
            <a:pPr algn="r">
              <a:lnSpc>
                <a:spcPct val="130000"/>
              </a:lnSpc>
            </a:pPr>
            <a:r>
              <a:rPr lang="zh-CN" altLang="en-US" sz="1100" dirty="0">
                <a:solidFill>
                  <a:schemeClr val="bg1"/>
                </a:solidFill>
                <a:effectLst>
                  <a:outerShdw blurRad="381000" algn="ctr" rotWithShape="0">
                    <a:prstClr val="black">
                      <a:alpha val="25000"/>
                    </a:prstClr>
                  </a:outerShdw>
                </a:effectLst>
                <a:latin typeface="Kano regular" pitchFamily="50" charset="0"/>
              </a:rPr>
              <a:t>magna aliqua. Ut enim ad minim veniam, quis nostrud exercitation </a:t>
            </a:r>
            <a:r>
              <a:rPr lang="en-US" altLang="zh-CN" sz="1100" dirty="0">
                <a:solidFill>
                  <a:schemeClr val="bg1"/>
                </a:solidFill>
                <a:effectLst>
                  <a:outerShdw blurRad="381000" algn="ctr" rotWithShape="0">
                    <a:prstClr val="black">
                      <a:alpha val="25000"/>
                    </a:prstClr>
                  </a:outerShdw>
                </a:effectLst>
                <a:latin typeface="Kano regular" pitchFamily="50" charset="0"/>
              </a:rPr>
              <a:t>R</a:t>
            </a:r>
            <a:r>
              <a:rPr lang="zh-CN" altLang="en-US" sz="1100" dirty="0">
                <a:solidFill>
                  <a:schemeClr val="bg1"/>
                </a:solidFill>
                <a:effectLst>
                  <a:outerShdw blurRad="381000" algn="ctr" rotWithShape="0">
                    <a:prstClr val="black">
                      <a:alpha val="25000"/>
                    </a:prstClr>
                  </a:outerShdw>
                </a:effectLst>
                <a:latin typeface="Kano regular" pitchFamily="50" charset="0"/>
              </a:rPr>
              <a:t>em ipsum dolor sit amet, consectetur adipiscing elit, sed do eiusmod tempor magna aliqua. Ut enim ad minim veniam, quis nostrud exercitation </a:t>
            </a:r>
            <a:r>
              <a:rPr lang="en-US" altLang="zh-CN" sz="1100" dirty="0">
                <a:solidFill>
                  <a:schemeClr val="bg1"/>
                </a:solidFill>
                <a:effectLst>
                  <a:outerShdw blurRad="381000" algn="ctr" rotWithShape="0">
                    <a:prstClr val="black">
                      <a:alpha val="25000"/>
                    </a:prstClr>
                  </a:outerShdw>
                </a:effectLst>
                <a:latin typeface="Kano regular" pitchFamily="50" charset="0"/>
              </a:rPr>
              <a:t>R</a:t>
            </a:r>
            <a:r>
              <a:rPr lang="zh-CN" altLang="en-US" sz="1100" dirty="0">
                <a:solidFill>
                  <a:schemeClr val="bg1"/>
                </a:solidFill>
                <a:effectLst>
                  <a:outerShdw blurRad="381000" algn="ctr" rotWithShape="0">
                    <a:prstClr val="black">
                      <a:alpha val="25000"/>
                    </a:prstClr>
                  </a:outerShdw>
                </a:effectLst>
                <a:latin typeface="Kano regular" pitchFamily="50" charset="0"/>
              </a:rPr>
              <a:t>em ipsum dolor sit amet, consectetur adipiscing </a:t>
            </a:r>
          </a:p>
        </p:txBody>
      </p:sp>
      <p:sp>
        <p:nvSpPr>
          <p:cNvPr id="2" name="文本框 1">
            <a:hlinkClick r:id="rId4"/>
            <a:extLst>
              <a:ext uri="{FF2B5EF4-FFF2-40B4-BE49-F238E27FC236}">
                <a16:creationId xmlns:a16="http://schemas.microsoft.com/office/drawing/2014/main" id="{6EE8E1A3-B2FF-4DBE-A4D6-C7B0853603AC}"/>
              </a:ext>
            </a:extLst>
          </p:cNvPr>
          <p:cNvSpPr txBox="1"/>
          <p:nvPr/>
        </p:nvSpPr>
        <p:spPr>
          <a:xfrm>
            <a:off x="1556413" y="2676899"/>
            <a:ext cx="3217373" cy="1754326"/>
          </a:xfrm>
          <a:prstGeom prst="rect">
            <a:avLst/>
          </a:prstGeom>
          <a:noFill/>
        </p:spPr>
        <p:txBody>
          <a:bodyPr wrap="square" rtlCol="0">
            <a:spAutoFit/>
          </a:bodyPr>
          <a:lstStyle/>
          <a:p>
            <a:r>
              <a:rPr lang="en-US" altLang="zh-CN" dirty="0"/>
              <a:t>We've been traveling, waiting for someone to be the partner of our journey, to accompany us through a memory that no one else can replace.</a:t>
            </a:r>
          </a:p>
          <a:p>
            <a:endParaRPr lang="zh-CN" altLang="en-US" dirty="0"/>
          </a:p>
        </p:txBody>
      </p:sp>
      <p:sp>
        <p:nvSpPr>
          <p:cNvPr id="3" name="文本框 2">
            <a:extLst>
              <a:ext uri="{FF2B5EF4-FFF2-40B4-BE49-F238E27FC236}">
                <a16:creationId xmlns:a16="http://schemas.microsoft.com/office/drawing/2014/main" id="{3E1E62D5-5A6F-422E-B2DD-384E15F349E5}"/>
              </a:ext>
            </a:extLst>
          </p:cNvPr>
          <p:cNvSpPr txBox="1"/>
          <p:nvPr/>
        </p:nvSpPr>
        <p:spPr>
          <a:xfrm>
            <a:off x="2532467" y="1439028"/>
            <a:ext cx="1213947" cy="646331"/>
          </a:xfrm>
          <a:prstGeom prst="rect">
            <a:avLst/>
          </a:prstGeom>
          <a:noFill/>
        </p:spPr>
        <p:txBody>
          <a:bodyPr wrap="square" rtlCol="0">
            <a:spAutoFit/>
          </a:bodyPr>
          <a:lstStyle/>
          <a:p>
            <a:r>
              <a:rPr lang="en-US" altLang="zh-CN" sz="3600" dirty="0"/>
              <a:t>END</a:t>
            </a:r>
            <a:endParaRPr lang="zh-CN" altLang="en-US" sz="3600" dirty="0"/>
          </a:p>
        </p:txBody>
      </p:sp>
    </p:spTree>
    <p:extLst>
      <p:ext uri="{BB962C8B-B14F-4D97-AF65-F5344CB8AC3E}">
        <p14:creationId xmlns:p14="http://schemas.microsoft.com/office/powerpoint/2010/main" val="76180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72A3C2-F095-4C15-81FB-3F2AD91C47F1}"/>
              </a:ext>
            </a:extLst>
          </p:cNvPr>
          <p:cNvPicPr>
            <a:picLocks noChangeAspect="1"/>
          </p:cNvPicPr>
          <p:nvPr/>
        </p:nvPicPr>
        <p:blipFill rotWithShape="1">
          <a:blip r:embed="rId2">
            <a:extLst>
              <a:ext uri="{28A0092B-C50C-407E-A947-70E740481C1C}">
                <a14:useLocalDpi xmlns:a14="http://schemas.microsoft.com/office/drawing/2010/main" val="0"/>
              </a:ext>
            </a:extLst>
          </a:blip>
          <a:srcRect t="7835" b="6600"/>
          <a:stretch/>
        </p:blipFill>
        <p:spPr>
          <a:xfrm>
            <a:off x="-2058" y="-1"/>
            <a:ext cx="12194058" cy="6858001"/>
          </a:xfrm>
          <a:prstGeom prst="rect">
            <a:avLst/>
          </a:prstGeom>
        </p:spPr>
      </p:pic>
      <p:sp>
        <p:nvSpPr>
          <p:cNvPr id="6" name="文本框 5">
            <a:extLst>
              <a:ext uri="{FF2B5EF4-FFF2-40B4-BE49-F238E27FC236}">
                <a16:creationId xmlns:a16="http://schemas.microsoft.com/office/drawing/2014/main" id="{BA68AB41-3597-4B6F-95B8-EED1810F2521}"/>
              </a:ext>
            </a:extLst>
          </p:cNvPr>
          <p:cNvSpPr txBox="1"/>
          <p:nvPr/>
        </p:nvSpPr>
        <p:spPr>
          <a:xfrm>
            <a:off x="539579" y="1912576"/>
            <a:ext cx="7529376" cy="1800365"/>
          </a:xfrm>
          <a:prstGeom prst="rect">
            <a:avLst/>
          </a:prstGeom>
          <a:noFill/>
        </p:spPr>
        <p:txBody>
          <a:bodyPr wrap="square" rtlCol="0">
            <a:spAutoFit/>
          </a:bodyPr>
          <a:lstStyle/>
          <a:p>
            <a:pPr>
              <a:lnSpc>
                <a:spcPct val="120000"/>
              </a:lnSpc>
            </a:pPr>
            <a:r>
              <a:rPr lang="en-US" altLang="zh-CN" sz="4800" dirty="0">
                <a:solidFill>
                  <a:schemeClr val="accent2"/>
                </a:solidFill>
                <a:effectLst>
                  <a:outerShdw blurRad="381000" algn="ctr" rotWithShape="0">
                    <a:prstClr val="black">
                      <a:alpha val="25000"/>
                    </a:prstClr>
                  </a:outerShdw>
                </a:effectLst>
                <a:latin typeface="Eras Medium ITC" panose="020B0602030504020804" pitchFamily="34" charset="0"/>
              </a:rPr>
              <a:t>The most beautiful scenery is on the road</a:t>
            </a:r>
            <a:endParaRPr lang="zh-CN" altLang="en-US" sz="4800" dirty="0">
              <a:solidFill>
                <a:schemeClr val="accent2"/>
              </a:solidFill>
              <a:effectLst>
                <a:outerShdw blurRad="381000" algn="ctr" rotWithShape="0">
                  <a:prstClr val="black">
                    <a:alpha val="25000"/>
                  </a:prstClr>
                </a:outerShdw>
              </a:effectLst>
              <a:latin typeface="Eras Medium ITC" panose="020B0602030504020804" pitchFamily="34" charset="0"/>
            </a:endParaRPr>
          </a:p>
        </p:txBody>
      </p:sp>
      <p:grpSp>
        <p:nvGrpSpPr>
          <p:cNvPr id="8" name="组合 7">
            <a:extLst>
              <a:ext uri="{FF2B5EF4-FFF2-40B4-BE49-F238E27FC236}">
                <a16:creationId xmlns:a16="http://schemas.microsoft.com/office/drawing/2014/main" id="{ABC09D5C-BA5B-4FA2-B0A2-361DE41A8F5C}"/>
              </a:ext>
            </a:extLst>
          </p:cNvPr>
          <p:cNvGrpSpPr/>
          <p:nvPr/>
        </p:nvGrpSpPr>
        <p:grpSpPr>
          <a:xfrm>
            <a:off x="5288360"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43" name="组合 42">
              <a:extLst>
                <a:ext uri="{FF2B5EF4-FFF2-40B4-BE49-F238E27FC236}">
                  <a16:creationId xmlns:a16="http://schemas.microsoft.com/office/drawing/2014/main" id="{1F98E024-556C-4B9E-A336-EF9ACD497B53}"/>
                </a:ext>
              </a:extLst>
            </p:cNvPr>
            <p:cNvGrpSpPr/>
            <p:nvPr/>
          </p:nvGrpSpPr>
          <p:grpSpPr>
            <a:xfrm>
              <a:off x="2390732" y="682001"/>
              <a:ext cx="426331" cy="187949"/>
              <a:chOff x="2390732" y="682001"/>
              <a:chExt cx="426331" cy="187949"/>
            </a:xfrm>
            <a:grpFill/>
          </p:grpSpPr>
          <p:sp>
            <p:nvSpPr>
              <p:cNvPr id="47" name="sound-bars-pulse_65129">
                <a:extLst>
                  <a:ext uri="{FF2B5EF4-FFF2-40B4-BE49-F238E27FC236}">
                    <a16:creationId xmlns:a16="http://schemas.microsoft.com/office/drawing/2014/main" id="{EC62C2CF-3F6C-48BC-8EE5-F3A0B7EC32C3}"/>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48" name="sound-bars-pulse_65129">
                <a:extLst>
                  <a:ext uri="{FF2B5EF4-FFF2-40B4-BE49-F238E27FC236}">
                    <a16:creationId xmlns:a16="http://schemas.microsoft.com/office/drawing/2014/main" id="{84B48B72-5350-4616-BCB3-587FD81FC47C}"/>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44" name="组合 43">
              <a:extLst>
                <a:ext uri="{FF2B5EF4-FFF2-40B4-BE49-F238E27FC236}">
                  <a16:creationId xmlns:a16="http://schemas.microsoft.com/office/drawing/2014/main" id="{42855756-5A36-47E3-8DAA-FEA3880E8302}"/>
                </a:ext>
              </a:extLst>
            </p:cNvPr>
            <p:cNvGrpSpPr/>
            <p:nvPr/>
          </p:nvGrpSpPr>
          <p:grpSpPr>
            <a:xfrm>
              <a:off x="2833732" y="682001"/>
              <a:ext cx="426331" cy="187949"/>
              <a:chOff x="2390732" y="682001"/>
              <a:chExt cx="426331" cy="187949"/>
            </a:xfrm>
            <a:grpFill/>
          </p:grpSpPr>
          <p:sp>
            <p:nvSpPr>
              <p:cNvPr id="45" name="sound-bars-pulse_65129">
                <a:extLst>
                  <a:ext uri="{FF2B5EF4-FFF2-40B4-BE49-F238E27FC236}">
                    <a16:creationId xmlns:a16="http://schemas.microsoft.com/office/drawing/2014/main" id="{0B0E4668-9418-4800-90AF-A0AB8C5FE72C}"/>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46" name="sound-bars-pulse_65129">
                <a:extLst>
                  <a:ext uri="{FF2B5EF4-FFF2-40B4-BE49-F238E27FC236}">
                    <a16:creationId xmlns:a16="http://schemas.microsoft.com/office/drawing/2014/main" id="{8D3C9907-9C84-4F2C-89C2-715A778DA757}"/>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9" name="文本框 8">
            <a:extLst>
              <a:ext uri="{FF2B5EF4-FFF2-40B4-BE49-F238E27FC236}">
                <a16:creationId xmlns:a16="http://schemas.microsoft.com/office/drawing/2014/main" id="{E729E0ED-2760-443B-8329-47DB78445405}"/>
              </a:ext>
            </a:extLst>
          </p:cNvPr>
          <p:cNvSpPr txBox="1"/>
          <p:nvPr/>
        </p:nvSpPr>
        <p:spPr>
          <a:xfrm>
            <a:off x="4146169" y="290884"/>
            <a:ext cx="129597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Slide Page</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sp>
        <p:nvSpPr>
          <p:cNvPr id="10" name="文本框 9">
            <a:extLst>
              <a:ext uri="{FF2B5EF4-FFF2-40B4-BE49-F238E27FC236}">
                <a16:creationId xmlns:a16="http://schemas.microsoft.com/office/drawing/2014/main" id="{D74295EB-71B2-4A57-B706-D10C2F63CF14}"/>
              </a:ext>
            </a:extLst>
          </p:cNvPr>
          <p:cNvSpPr txBox="1"/>
          <p:nvPr/>
        </p:nvSpPr>
        <p:spPr>
          <a:xfrm>
            <a:off x="5821492"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1</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11" name="组合 10">
            <a:extLst>
              <a:ext uri="{FF2B5EF4-FFF2-40B4-BE49-F238E27FC236}">
                <a16:creationId xmlns:a16="http://schemas.microsoft.com/office/drawing/2014/main" id="{EBA32250-FD4F-4223-922D-D2135ED9DCD8}"/>
              </a:ext>
            </a:extLst>
          </p:cNvPr>
          <p:cNvGrpSpPr/>
          <p:nvPr/>
        </p:nvGrpSpPr>
        <p:grpSpPr>
          <a:xfrm>
            <a:off x="6584338"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37" name="组合 36">
              <a:extLst>
                <a:ext uri="{FF2B5EF4-FFF2-40B4-BE49-F238E27FC236}">
                  <a16:creationId xmlns:a16="http://schemas.microsoft.com/office/drawing/2014/main" id="{7C63E2E9-AD15-4556-847B-521383BE5B7C}"/>
                </a:ext>
              </a:extLst>
            </p:cNvPr>
            <p:cNvGrpSpPr/>
            <p:nvPr/>
          </p:nvGrpSpPr>
          <p:grpSpPr>
            <a:xfrm>
              <a:off x="2390732" y="682001"/>
              <a:ext cx="426331" cy="187949"/>
              <a:chOff x="2390732" y="682001"/>
              <a:chExt cx="426331" cy="187949"/>
            </a:xfrm>
            <a:grpFill/>
          </p:grpSpPr>
          <p:sp>
            <p:nvSpPr>
              <p:cNvPr id="41" name="sound-bars-pulse_65129">
                <a:extLst>
                  <a:ext uri="{FF2B5EF4-FFF2-40B4-BE49-F238E27FC236}">
                    <a16:creationId xmlns:a16="http://schemas.microsoft.com/office/drawing/2014/main" id="{1EC35782-FAC5-4F7B-A179-4B87894D10E0}"/>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42" name="sound-bars-pulse_65129">
                <a:extLst>
                  <a:ext uri="{FF2B5EF4-FFF2-40B4-BE49-F238E27FC236}">
                    <a16:creationId xmlns:a16="http://schemas.microsoft.com/office/drawing/2014/main" id="{53D336A5-88AA-4227-B2E4-AECBADEC0A17}"/>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38" name="组合 37">
              <a:extLst>
                <a:ext uri="{FF2B5EF4-FFF2-40B4-BE49-F238E27FC236}">
                  <a16:creationId xmlns:a16="http://schemas.microsoft.com/office/drawing/2014/main" id="{EB0BB517-E2DD-4EF3-A240-E717EA789750}"/>
                </a:ext>
              </a:extLst>
            </p:cNvPr>
            <p:cNvGrpSpPr/>
            <p:nvPr/>
          </p:nvGrpSpPr>
          <p:grpSpPr>
            <a:xfrm>
              <a:off x="2833732" y="682001"/>
              <a:ext cx="426331" cy="187949"/>
              <a:chOff x="2390732" y="682001"/>
              <a:chExt cx="426331" cy="187949"/>
            </a:xfrm>
            <a:grpFill/>
          </p:grpSpPr>
          <p:sp>
            <p:nvSpPr>
              <p:cNvPr id="39" name="sound-bars-pulse_65129">
                <a:extLst>
                  <a:ext uri="{FF2B5EF4-FFF2-40B4-BE49-F238E27FC236}">
                    <a16:creationId xmlns:a16="http://schemas.microsoft.com/office/drawing/2014/main" id="{38864413-4076-4F49-9EF3-792CD9A9B653}"/>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40" name="sound-bars-pulse_65129">
                <a:extLst>
                  <a:ext uri="{FF2B5EF4-FFF2-40B4-BE49-F238E27FC236}">
                    <a16:creationId xmlns:a16="http://schemas.microsoft.com/office/drawing/2014/main" id="{3295B68E-E7A9-49BF-AC61-B428398796EC}"/>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12" name="文本框 11">
            <a:extLst>
              <a:ext uri="{FF2B5EF4-FFF2-40B4-BE49-F238E27FC236}">
                <a16:creationId xmlns:a16="http://schemas.microsoft.com/office/drawing/2014/main" id="{18BD204B-B6C6-496F-98B3-5ED6057FEA22}"/>
              </a:ext>
            </a:extLst>
          </p:cNvPr>
          <p:cNvSpPr txBox="1"/>
          <p:nvPr/>
        </p:nvSpPr>
        <p:spPr>
          <a:xfrm>
            <a:off x="7170578"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2</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13" name="组合 12">
            <a:extLst>
              <a:ext uri="{FF2B5EF4-FFF2-40B4-BE49-F238E27FC236}">
                <a16:creationId xmlns:a16="http://schemas.microsoft.com/office/drawing/2014/main" id="{26F07328-AAC0-4276-B160-C164755780B9}"/>
              </a:ext>
            </a:extLst>
          </p:cNvPr>
          <p:cNvGrpSpPr/>
          <p:nvPr/>
        </p:nvGrpSpPr>
        <p:grpSpPr>
          <a:xfrm>
            <a:off x="7933424"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31" name="组合 30">
              <a:extLst>
                <a:ext uri="{FF2B5EF4-FFF2-40B4-BE49-F238E27FC236}">
                  <a16:creationId xmlns:a16="http://schemas.microsoft.com/office/drawing/2014/main" id="{186D530A-7FFA-446A-8781-D02565251117}"/>
                </a:ext>
              </a:extLst>
            </p:cNvPr>
            <p:cNvGrpSpPr/>
            <p:nvPr/>
          </p:nvGrpSpPr>
          <p:grpSpPr>
            <a:xfrm>
              <a:off x="2390732" y="682001"/>
              <a:ext cx="426331" cy="187949"/>
              <a:chOff x="2390732" y="682001"/>
              <a:chExt cx="426331" cy="187949"/>
            </a:xfrm>
            <a:grpFill/>
          </p:grpSpPr>
          <p:sp>
            <p:nvSpPr>
              <p:cNvPr id="35" name="sound-bars-pulse_65129">
                <a:extLst>
                  <a:ext uri="{FF2B5EF4-FFF2-40B4-BE49-F238E27FC236}">
                    <a16:creationId xmlns:a16="http://schemas.microsoft.com/office/drawing/2014/main" id="{C974FE9D-D908-4353-BCF4-46AE11DD1AFA}"/>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36" name="sound-bars-pulse_65129">
                <a:extLst>
                  <a:ext uri="{FF2B5EF4-FFF2-40B4-BE49-F238E27FC236}">
                    <a16:creationId xmlns:a16="http://schemas.microsoft.com/office/drawing/2014/main" id="{8E073382-8A13-499C-B4BC-A0D474223019}"/>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32" name="组合 31">
              <a:extLst>
                <a:ext uri="{FF2B5EF4-FFF2-40B4-BE49-F238E27FC236}">
                  <a16:creationId xmlns:a16="http://schemas.microsoft.com/office/drawing/2014/main" id="{431CDFEF-104C-42EF-A795-076FC62CBF09}"/>
                </a:ext>
              </a:extLst>
            </p:cNvPr>
            <p:cNvGrpSpPr/>
            <p:nvPr/>
          </p:nvGrpSpPr>
          <p:grpSpPr>
            <a:xfrm>
              <a:off x="2833732" y="682001"/>
              <a:ext cx="426331" cy="187949"/>
              <a:chOff x="2390732" y="682001"/>
              <a:chExt cx="426331" cy="187949"/>
            </a:xfrm>
            <a:grpFill/>
          </p:grpSpPr>
          <p:sp>
            <p:nvSpPr>
              <p:cNvPr id="33" name="sound-bars-pulse_65129">
                <a:extLst>
                  <a:ext uri="{FF2B5EF4-FFF2-40B4-BE49-F238E27FC236}">
                    <a16:creationId xmlns:a16="http://schemas.microsoft.com/office/drawing/2014/main" id="{6A1452F5-765C-407E-97CF-4D45D98C736A}"/>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34" name="sound-bars-pulse_65129">
                <a:extLst>
                  <a:ext uri="{FF2B5EF4-FFF2-40B4-BE49-F238E27FC236}">
                    <a16:creationId xmlns:a16="http://schemas.microsoft.com/office/drawing/2014/main" id="{F7A3BD8E-09CB-481F-8428-CCA00AABDF41}"/>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14" name="文本框 13">
            <a:extLst>
              <a:ext uri="{FF2B5EF4-FFF2-40B4-BE49-F238E27FC236}">
                <a16:creationId xmlns:a16="http://schemas.microsoft.com/office/drawing/2014/main" id="{AF38BB60-1A3F-4B92-B91C-918CA5E9AB69}"/>
              </a:ext>
            </a:extLst>
          </p:cNvPr>
          <p:cNvSpPr txBox="1"/>
          <p:nvPr/>
        </p:nvSpPr>
        <p:spPr>
          <a:xfrm>
            <a:off x="8508635"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3</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15" name="组合 14">
            <a:extLst>
              <a:ext uri="{FF2B5EF4-FFF2-40B4-BE49-F238E27FC236}">
                <a16:creationId xmlns:a16="http://schemas.microsoft.com/office/drawing/2014/main" id="{E4014508-232B-47B6-9C41-8D9DF1E2C703}"/>
              </a:ext>
            </a:extLst>
          </p:cNvPr>
          <p:cNvGrpSpPr/>
          <p:nvPr/>
        </p:nvGrpSpPr>
        <p:grpSpPr>
          <a:xfrm>
            <a:off x="9271481"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25" name="组合 24">
              <a:extLst>
                <a:ext uri="{FF2B5EF4-FFF2-40B4-BE49-F238E27FC236}">
                  <a16:creationId xmlns:a16="http://schemas.microsoft.com/office/drawing/2014/main" id="{268B8120-B679-4879-9B20-0DD264943B4D}"/>
                </a:ext>
              </a:extLst>
            </p:cNvPr>
            <p:cNvGrpSpPr/>
            <p:nvPr/>
          </p:nvGrpSpPr>
          <p:grpSpPr>
            <a:xfrm>
              <a:off x="2390732" y="682001"/>
              <a:ext cx="426331" cy="187949"/>
              <a:chOff x="2390732" y="682001"/>
              <a:chExt cx="426331" cy="187949"/>
            </a:xfrm>
            <a:grpFill/>
          </p:grpSpPr>
          <p:sp>
            <p:nvSpPr>
              <p:cNvPr id="29" name="sound-bars-pulse_65129">
                <a:extLst>
                  <a:ext uri="{FF2B5EF4-FFF2-40B4-BE49-F238E27FC236}">
                    <a16:creationId xmlns:a16="http://schemas.microsoft.com/office/drawing/2014/main" id="{BF1D7661-FB84-4FAE-9350-3414F7B02AF0}"/>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30" name="sound-bars-pulse_65129">
                <a:extLst>
                  <a:ext uri="{FF2B5EF4-FFF2-40B4-BE49-F238E27FC236}">
                    <a16:creationId xmlns:a16="http://schemas.microsoft.com/office/drawing/2014/main" id="{261D4892-4F47-4409-A779-FCA4C4587651}"/>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26" name="组合 25">
              <a:extLst>
                <a:ext uri="{FF2B5EF4-FFF2-40B4-BE49-F238E27FC236}">
                  <a16:creationId xmlns:a16="http://schemas.microsoft.com/office/drawing/2014/main" id="{44F5CAF9-DEA3-47A6-95F4-9B84C4EED23A}"/>
                </a:ext>
              </a:extLst>
            </p:cNvPr>
            <p:cNvGrpSpPr/>
            <p:nvPr/>
          </p:nvGrpSpPr>
          <p:grpSpPr>
            <a:xfrm>
              <a:off x="2833732" y="682001"/>
              <a:ext cx="426331" cy="187949"/>
              <a:chOff x="2390732" y="682001"/>
              <a:chExt cx="426331" cy="187949"/>
            </a:xfrm>
            <a:grpFill/>
          </p:grpSpPr>
          <p:sp>
            <p:nvSpPr>
              <p:cNvPr id="27" name="sound-bars-pulse_65129">
                <a:extLst>
                  <a:ext uri="{FF2B5EF4-FFF2-40B4-BE49-F238E27FC236}">
                    <a16:creationId xmlns:a16="http://schemas.microsoft.com/office/drawing/2014/main" id="{6EE8EECE-2DE7-4EB5-B60A-1BE84E822AF4}"/>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28" name="sound-bars-pulse_65129">
                <a:extLst>
                  <a:ext uri="{FF2B5EF4-FFF2-40B4-BE49-F238E27FC236}">
                    <a16:creationId xmlns:a16="http://schemas.microsoft.com/office/drawing/2014/main" id="{D71D98B9-AE2B-4217-B2A9-317A36EB6DE3}"/>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16" name="文本框 15">
            <a:extLst>
              <a:ext uri="{FF2B5EF4-FFF2-40B4-BE49-F238E27FC236}">
                <a16:creationId xmlns:a16="http://schemas.microsoft.com/office/drawing/2014/main" id="{8D954DDC-5ADA-4533-9586-2AB07603B386}"/>
              </a:ext>
            </a:extLst>
          </p:cNvPr>
          <p:cNvSpPr txBox="1"/>
          <p:nvPr/>
        </p:nvSpPr>
        <p:spPr>
          <a:xfrm>
            <a:off x="9827053"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4</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17" name="组合 16">
            <a:extLst>
              <a:ext uri="{FF2B5EF4-FFF2-40B4-BE49-F238E27FC236}">
                <a16:creationId xmlns:a16="http://schemas.microsoft.com/office/drawing/2014/main" id="{5651CC41-C550-4420-A7D3-27F47BE1AFC4}"/>
              </a:ext>
            </a:extLst>
          </p:cNvPr>
          <p:cNvGrpSpPr/>
          <p:nvPr/>
        </p:nvGrpSpPr>
        <p:grpSpPr>
          <a:xfrm>
            <a:off x="10589899" y="382024"/>
            <a:ext cx="575211" cy="94718"/>
            <a:chOff x="2390732" y="682001"/>
            <a:chExt cx="869331" cy="187949"/>
          </a:xfrm>
          <a:solidFill>
            <a:schemeClr val="bg1"/>
          </a:solidFill>
          <a:effectLst>
            <a:outerShdw blurRad="381000" algn="ctr" rotWithShape="0">
              <a:prstClr val="black">
                <a:alpha val="25000"/>
              </a:prstClr>
            </a:outerShdw>
          </a:effectLst>
        </p:grpSpPr>
        <p:grpSp>
          <p:nvGrpSpPr>
            <p:cNvPr id="19" name="组合 18">
              <a:extLst>
                <a:ext uri="{FF2B5EF4-FFF2-40B4-BE49-F238E27FC236}">
                  <a16:creationId xmlns:a16="http://schemas.microsoft.com/office/drawing/2014/main" id="{EF91A21A-E552-4FE8-9F74-F89D4BDAB705}"/>
                </a:ext>
              </a:extLst>
            </p:cNvPr>
            <p:cNvGrpSpPr/>
            <p:nvPr/>
          </p:nvGrpSpPr>
          <p:grpSpPr>
            <a:xfrm>
              <a:off x="2390732" y="682001"/>
              <a:ext cx="426331" cy="187949"/>
              <a:chOff x="2390732" y="682001"/>
              <a:chExt cx="426331" cy="187949"/>
            </a:xfrm>
            <a:grpFill/>
          </p:grpSpPr>
          <p:sp>
            <p:nvSpPr>
              <p:cNvPr id="23" name="sound-bars-pulse_65129">
                <a:extLst>
                  <a:ext uri="{FF2B5EF4-FFF2-40B4-BE49-F238E27FC236}">
                    <a16:creationId xmlns:a16="http://schemas.microsoft.com/office/drawing/2014/main" id="{814D9606-2CA5-4688-A59B-18BB99C1172C}"/>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sp>
            <p:nvSpPr>
              <p:cNvPr id="24" name="sound-bars-pulse_65129">
                <a:extLst>
                  <a:ext uri="{FF2B5EF4-FFF2-40B4-BE49-F238E27FC236}">
                    <a16:creationId xmlns:a16="http://schemas.microsoft.com/office/drawing/2014/main" id="{296606C8-49FF-451F-A5DD-3105A99C343F}"/>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nvGrpSpPr>
            <p:cNvPr id="20" name="组合 19">
              <a:extLst>
                <a:ext uri="{FF2B5EF4-FFF2-40B4-BE49-F238E27FC236}">
                  <a16:creationId xmlns:a16="http://schemas.microsoft.com/office/drawing/2014/main" id="{F3E699A7-F72B-4D7B-89E7-A5EC179BDC72}"/>
                </a:ext>
              </a:extLst>
            </p:cNvPr>
            <p:cNvGrpSpPr/>
            <p:nvPr/>
          </p:nvGrpSpPr>
          <p:grpSpPr>
            <a:xfrm>
              <a:off x="2833732" y="682001"/>
              <a:ext cx="426331" cy="187949"/>
              <a:chOff x="2390732" y="682001"/>
              <a:chExt cx="426331" cy="187949"/>
            </a:xfrm>
            <a:grpFill/>
          </p:grpSpPr>
          <p:sp>
            <p:nvSpPr>
              <p:cNvPr id="21" name="sound-bars-pulse_65129">
                <a:extLst>
                  <a:ext uri="{FF2B5EF4-FFF2-40B4-BE49-F238E27FC236}">
                    <a16:creationId xmlns:a16="http://schemas.microsoft.com/office/drawing/2014/main" id="{87FF8D25-60CA-4463-8283-E6118B71E4AD}"/>
                  </a:ext>
                </a:extLst>
              </p:cNvPr>
              <p:cNvSpPr>
                <a:spLocks noChangeAspect="1"/>
              </p:cNvSpPr>
              <p:nvPr/>
            </p:nvSpPr>
            <p:spPr bwMode="auto">
              <a:xfrm>
                <a:off x="23907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dirty="0">
                  <a:solidFill>
                    <a:schemeClr val="accent2"/>
                  </a:solidFill>
                  <a:latin typeface="Eras Medium ITC" panose="020B0602030504020804" pitchFamily="34" charset="0"/>
                </a:endParaRPr>
              </a:p>
            </p:txBody>
          </p:sp>
          <p:sp>
            <p:nvSpPr>
              <p:cNvPr id="22" name="sound-bars-pulse_65129">
                <a:extLst>
                  <a:ext uri="{FF2B5EF4-FFF2-40B4-BE49-F238E27FC236}">
                    <a16:creationId xmlns:a16="http://schemas.microsoft.com/office/drawing/2014/main" id="{1A779A78-7361-4279-9326-F023094C4E5C}"/>
                  </a:ext>
                </a:extLst>
              </p:cNvPr>
              <p:cNvSpPr>
                <a:spLocks noChangeAspect="1"/>
              </p:cNvSpPr>
              <p:nvPr/>
            </p:nvSpPr>
            <p:spPr bwMode="auto">
              <a:xfrm>
                <a:off x="2612232" y="682001"/>
                <a:ext cx="204831" cy="1879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320" h="577432">
                    <a:moveTo>
                      <a:pt x="548822" y="221919"/>
                    </a:moveTo>
                    <a:cubicBezTo>
                      <a:pt x="564493" y="221919"/>
                      <a:pt x="578320" y="234818"/>
                      <a:pt x="578320" y="251402"/>
                    </a:cubicBezTo>
                    <a:lnTo>
                      <a:pt x="578320" y="326031"/>
                    </a:lnTo>
                    <a:cubicBezTo>
                      <a:pt x="578320" y="341694"/>
                      <a:pt x="564493" y="355514"/>
                      <a:pt x="548822" y="355514"/>
                    </a:cubicBezTo>
                    <a:cubicBezTo>
                      <a:pt x="532229" y="355514"/>
                      <a:pt x="518402" y="341694"/>
                      <a:pt x="518402" y="326031"/>
                    </a:cubicBezTo>
                    <a:lnTo>
                      <a:pt x="518402" y="251402"/>
                    </a:lnTo>
                    <a:cubicBezTo>
                      <a:pt x="518402" y="234818"/>
                      <a:pt x="532229" y="221919"/>
                      <a:pt x="548822" y="221919"/>
                    </a:cubicBezTo>
                    <a:close/>
                    <a:moveTo>
                      <a:pt x="29515" y="185080"/>
                    </a:moveTo>
                    <a:cubicBezTo>
                      <a:pt x="46117" y="185080"/>
                      <a:pt x="59030" y="197977"/>
                      <a:pt x="59030" y="214558"/>
                    </a:cubicBezTo>
                    <a:lnTo>
                      <a:pt x="59030" y="362874"/>
                    </a:lnTo>
                    <a:cubicBezTo>
                      <a:pt x="59030" y="378534"/>
                      <a:pt x="46117" y="392352"/>
                      <a:pt x="29515" y="392352"/>
                    </a:cubicBezTo>
                    <a:cubicBezTo>
                      <a:pt x="12913" y="392352"/>
                      <a:pt x="0" y="378534"/>
                      <a:pt x="0" y="362874"/>
                    </a:cubicBezTo>
                    <a:lnTo>
                      <a:pt x="0" y="214558"/>
                    </a:lnTo>
                    <a:cubicBezTo>
                      <a:pt x="0" y="197977"/>
                      <a:pt x="12913" y="185080"/>
                      <a:pt x="29515" y="185080"/>
                    </a:cubicBezTo>
                    <a:close/>
                    <a:moveTo>
                      <a:pt x="202925" y="148242"/>
                    </a:moveTo>
                    <a:cubicBezTo>
                      <a:pt x="218596" y="148242"/>
                      <a:pt x="232423" y="161138"/>
                      <a:pt x="232423" y="177718"/>
                    </a:cubicBezTo>
                    <a:lnTo>
                      <a:pt x="232423" y="399715"/>
                    </a:lnTo>
                    <a:cubicBezTo>
                      <a:pt x="232423" y="416295"/>
                      <a:pt x="218596" y="429191"/>
                      <a:pt x="202925" y="429191"/>
                    </a:cubicBezTo>
                    <a:cubicBezTo>
                      <a:pt x="186332" y="429191"/>
                      <a:pt x="172505" y="416295"/>
                      <a:pt x="172505" y="399715"/>
                    </a:cubicBezTo>
                    <a:lnTo>
                      <a:pt x="172505" y="177718"/>
                    </a:lnTo>
                    <a:cubicBezTo>
                      <a:pt x="172505" y="161138"/>
                      <a:pt x="186332" y="148242"/>
                      <a:pt x="202925" y="148242"/>
                    </a:cubicBezTo>
                    <a:close/>
                    <a:moveTo>
                      <a:pt x="462108" y="111403"/>
                    </a:moveTo>
                    <a:cubicBezTo>
                      <a:pt x="478710" y="111403"/>
                      <a:pt x="491623" y="124298"/>
                      <a:pt x="491623" y="140878"/>
                    </a:cubicBezTo>
                    <a:lnTo>
                      <a:pt x="491623" y="436554"/>
                    </a:lnTo>
                    <a:cubicBezTo>
                      <a:pt x="491623" y="453134"/>
                      <a:pt x="478710" y="466029"/>
                      <a:pt x="462108" y="466029"/>
                    </a:cubicBezTo>
                    <a:cubicBezTo>
                      <a:pt x="445506" y="466029"/>
                      <a:pt x="432593" y="453134"/>
                      <a:pt x="432593" y="436554"/>
                    </a:cubicBezTo>
                    <a:lnTo>
                      <a:pt x="432593" y="140878"/>
                    </a:lnTo>
                    <a:cubicBezTo>
                      <a:pt x="432593" y="124298"/>
                      <a:pt x="445506" y="111403"/>
                      <a:pt x="462108" y="111403"/>
                    </a:cubicBezTo>
                    <a:close/>
                    <a:moveTo>
                      <a:pt x="116211" y="111403"/>
                    </a:moveTo>
                    <a:cubicBezTo>
                      <a:pt x="132813" y="111403"/>
                      <a:pt x="145726" y="124298"/>
                      <a:pt x="145726" y="140878"/>
                    </a:cubicBezTo>
                    <a:lnTo>
                      <a:pt x="145726" y="436554"/>
                    </a:lnTo>
                    <a:cubicBezTo>
                      <a:pt x="145726" y="453134"/>
                      <a:pt x="132813" y="466029"/>
                      <a:pt x="116211" y="466029"/>
                    </a:cubicBezTo>
                    <a:cubicBezTo>
                      <a:pt x="99609" y="466029"/>
                      <a:pt x="86696" y="453134"/>
                      <a:pt x="86696" y="436554"/>
                    </a:cubicBezTo>
                    <a:lnTo>
                      <a:pt x="86696" y="140878"/>
                    </a:lnTo>
                    <a:cubicBezTo>
                      <a:pt x="86696" y="124298"/>
                      <a:pt x="99609" y="111403"/>
                      <a:pt x="116211" y="111403"/>
                    </a:cubicBezTo>
                    <a:close/>
                    <a:moveTo>
                      <a:pt x="288716" y="73677"/>
                    </a:moveTo>
                    <a:cubicBezTo>
                      <a:pt x="305318" y="73677"/>
                      <a:pt x="318231" y="87492"/>
                      <a:pt x="318231" y="103149"/>
                    </a:cubicBezTo>
                    <a:lnTo>
                      <a:pt x="318231" y="473395"/>
                    </a:lnTo>
                    <a:cubicBezTo>
                      <a:pt x="318231" y="489973"/>
                      <a:pt x="305318" y="502867"/>
                      <a:pt x="288716" y="502867"/>
                    </a:cubicBezTo>
                    <a:cubicBezTo>
                      <a:pt x="273036" y="502867"/>
                      <a:pt x="259201" y="489973"/>
                      <a:pt x="259201" y="473395"/>
                    </a:cubicBezTo>
                    <a:lnTo>
                      <a:pt x="259201" y="103149"/>
                    </a:lnTo>
                    <a:cubicBezTo>
                      <a:pt x="259201" y="87492"/>
                      <a:pt x="273036" y="73677"/>
                      <a:pt x="288716" y="73677"/>
                    </a:cubicBezTo>
                    <a:close/>
                    <a:moveTo>
                      <a:pt x="375412" y="0"/>
                    </a:moveTo>
                    <a:cubicBezTo>
                      <a:pt x="392014" y="0"/>
                      <a:pt x="404927" y="12893"/>
                      <a:pt x="404927" y="29470"/>
                    </a:cubicBezTo>
                    <a:lnTo>
                      <a:pt x="404927" y="547962"/>
                    </a:lnTo>
                    <a:cubicBezTo>
                      <a:pt x="404927" y="563618"/>
                      <a:pt x="392014" y="577432"/>
                      <a:pt x="375412" y="577432"/>
                    </a:cubicBezTo>
                    <a:cubicBezTo>
                      <a:pt x="358810" y="577432"/>
                      <a:pt x="345897" y="563618"/>
                      <a:pt x="345897" y="547962"/>
                    </a:cubicBezTo>
                    <a:lnTo>
                      <a:pt x="345897" y="29470"/>
                    </a:lnTo>
                    <a:cubicBezTo>
                      <a:pt x="345897" y="12893"/>
                      <a:pt x="358810" y="0"/>
                      <a:pt x="375412" y="0"/>
                    </a:cubicBezTo>
                    <a:close/>
                  </a:path>
                </a:pathLst>
              </a:custGeom>
              <a:grpFill/>
              <a:ln>
                <a:noFill/>
              </a:ln>
            </p:spPr>
            <p:txBody>
              <a:bodyPr/>
              <a:lstStyle/>
              <a:p>
                <a:endParaRPr lang="zh-CN" altLang="en-US">
                  <a:solidFill>
                    <a:schemeClr val="accent2"/>
                  </a:solidFill>
                  <a:latin typeface="Eras Medium ITC" panose="020B0602030504020804" pitchFamily="34" charset="0"/>
                </a:endParaRPr>
              </a:p>
            </p:txBody>
          </p:sp>
        </p:grpSp>
      </p:grpSp>
      <p:sp>
        <p:nvSpPr>
          <p:cNvPr id="18" name="文本框 17">
            <a:extLst>
              <a:ext uri="{FF2B5EF4-FFF2-40B4-BE49-F238E27FC236}">
                <a16:creationId xmlns:a16="http://schemas.microsoft.com/office/drawing/2014/main" id="{8725FD07-701A-47DB-948F-2C71E4FF1BDD}"/>
              </a:ext>
            </a:extLst>
          </p:cNvPr>
          <p:cNvSpPr txBox="1"/>
          <p:nvPr/>
        </p:nvSpPr>
        <p:spPr>
          <a:xfrm>
            <a:off x="11176139" y="290884"/>
            <a:ext cx="798008" cy="276999"/>
          </a:xfrm>
          <a:prstGeom prst="rect">
            <a:avLst/>
          </a:prstGeom>
          <a:noFill/>
        </p:spPr>
        <p:txBody>
          <a:bodyPr wrap="square" rtlCol="0">
            <a:spAutoFit/>
          </a:bodyPr>
          <a:lstStyle/>
          <a:p>
            <a:pPr algn="ctr"/>
            <a:r>
              <a:rPr lang="en-US" altLang="zh-CN"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Part 5</a:t>
            </a:r>
            <a:endParaRPr lang="zh-CN" altLang="en-US" sz="1200" dirty="0">
              <a:solidFill>
                <a:schemeClr val="accent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sp>
        <p:nvSpPr>
          <p:cNvPr id="49" name="文本框 48">
            <a:extLst>
              <a:ext uri="{FF2B5EF4-FFF2-40B4-BE49-F238E27FC236}">
                <a16:creationId xmlns:a16="http://schemas.microsoft.com/office/drawing/2014/main" id="{AF924FC3-5D8C-42DB-B0FF-8EDA60AB7A57}"/>
              </a:ext>
            </a:extLst>
          </p:cNvPr>
          <p:cNvSpPr txBox="1"/>
          <p:nvPr/>
        </p:nvSpPr>
        <p:spPr>
          <a:xfrm>
            <a:off x="341137" y="306273"/>
            <a:ext cx="1630319" cy="261610"/>
          </a:xfrm>
          <a:prstGeom prst="rect">
            <a:avLst/>
          </a:prstGeom>
          <a:noFill/>
        </p:spPr>
        <p:txBody>
          <a:bodyPr wrap="square" rtlCol="0">
            <a:spAutoFit/>
          </a:bodyPr>
          <a:lstStyle/>
          <a:p>
            <a:pPr algn="dist"/>
            <a:r>
              <a:rPr lang="en-US" altLang="zh-CN" sz="1100" b="1" dirty="0">
                <a:solidFill>
                  <a:schemeClr val="bg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2019</a:t>
            </a:r>
            <a:endParaRPr lang="zh-CN" altLang="en-US" sz="1100" b="1" dirty="0">
              <a:solidFill>
                <a:schemeClr val="bg2"/>
              </a:solidFill>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sp>
        <p:nvSpPr>
          <p:cNvPr id="50" name="文本框 49">
            <a:extLst>
              <a:ext uri="{FF2B5EF4-FFF2-40B4-BE49-F238E27FC236}">
                <a16:creationId xmlns:a16="http://schemas.microsoft.com/office/drawing/2014/main" id="{596422D4-EF55-4457-8BCE-68C60BBCFD18}"/>
              </a:ext>
            </a:extLst>
          </p:cNvPr>
          <p:cNvSpPr txBox="1"/>
          <p:nvPr/>
        </p:nvSpPr>
        <p:spPr>
          <a:xfrm>
            <a:off x="8854969" y="3513482"/>
            <a:ext cx="2472818" cy="307777"/>
          </a:xfrm>
          <a:prstGeom prst="rect">
            <a:avLst/>
          </a:prstGeom>
          <a:noFill/>
        </p:spPr>
        <p:txBody>
          <a:bodyPr wrap="square" rtlCol="0">
            <a:spAutoFit/>
          </a:bodyPr>
          <a:lstStyle/>
          <a:p>
            <a:r>
              <a:rPr lang="en-US" altLang="zh-CN" sz="1400" spc="300" dirty="0">
                <a:solidFill>
                  <a:schemeClr val="accent2"/>
                </a:solidFill>
                <a:effectLst>
                  <a:outerShdw blurRad="381000" algn="ctr" rotWithShape="0">
                    <a:prstClr val="black">
                      <a:alpha val="25000"/>
                    </a:prstClr>
                  </a:outerShdw>
                </a:effectLst>
                <a:latin typeface="Eras Medium ITC" panose="020B0602030504020804" pitchFamily="34" charset="0"/>
              </a:rPr>
              <a:t>Made by T1</a:t>
            </a:r>
            <a:endParaRPr lang="zh-CN" altLang="en-US" sz="1400" spc="300" dirty="0">
              <a:solidFill>
                <a:schemeClr val="accent2"/>
              </a:solidFill>
              <a:effectLst>
                <a:outerShdw blurRad="381000" algn="ctr" rotWithShape="0">
                  <a:prstClr val="black">
                    <a:alpha val="25000"/>
                  </a:prstClr>
                </a:outerShdw>
              </a:effectLst>
              <a:latin typeface="Eras Medium ITC" panose="020B0602030504020804" pitchFamily="34" charset="0"/>
            </a:endParaRPr>
          </a:p>
        </p:txBody>
      </p:sp>
      <p:sp>
        <p:nvSpPr>
          <p:cNvPr id="51" name="文本框 50">
            <a:extLst>
              <a:ext uri="{FF2B5EF4-FFF2-40B4-BE49-F238E27FC236}">
                <a16:creationId xmlns:a16="http://schemas.microsoft.com/office/drawing/2014/main" id="{D78800CF-0E1A-4325-B7F8-CC50C305D7DE}"/>
              </a:ext>
            </a:extLst>
          </p:cNvPr>
          <p:cNvSpPr txBox="1"/>
          <p:nvPr/>
        </p:nvSpPr>
        <p:spPr>
          <a:xfrm rot="5400000">
            <a:off x="-343218" y="5641850"/>
            <a:ext cx="1630319" cy="261610"/>
          </a:xfrm>
          <a:prstGeom prst="rect">
            <a:avLst/>
          </a:prstGeom>
          <a:noFill/>
        </p:spPr>
        <p:txBody>
          <a:bodyPr wrap="square" rtlCol="0">
            <a:spAutoFit/>
          </a:bodyPr>
          <a:lstStyle/>
          <a:p>
            <a:pPr algn="dist"/>
            <a:r>
              <a:rPr lang="en-US" altLang="zh-CN" sz="1100" b="1" dirty="0">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rPr>
              <a:t>Nice travelling</a:t>
            </a:r>
            <a:endParaRPr lang="zh-CN" altLang="en-US" sz="1100" b="1" dirty="0">
              <a:effectLst>
                <a:outerShdw blurRad="381000" algn="ctr" rotWithShape="0">
                  <a:prstClr val="black">
                    <a:alpha val="25000"/>
                  </a:prstClr>
                </a:outerShdw>
              </a:effectLst>
              <a:latin typeface="Eras Medium ITC" panose="020B0602030504020804" pitchFamily="34" charset="0"/>
              <a:cs typeface="Times New Roman" panose="02020603050405020304" pitchFamily="18" charset="0"/>
            </a:endParaRPr>
          </a:p>
        </p:txBody>
      </p:sp>
      <p:grpSp>
        <p:nvGrpSpPr>
          <p:cNvPr id="55" name="组合 54">
            <a:extLst>
              <a:ext uri="{FF2B5EF4-FFF2-40B4-BE49-F238E27FC236}">
                <a16:creationId xmlns:a16="http://schemas.microsoft.com/office/drawing/2014/main" id="{D450506E-308C-4D1E-B5C3-0D8D01724862}"/>
              </a:ext>
            </a:extLst>
          </p:cNvPr>
          <p:cNvGrpSpPr/>
          <p:nvPr/>
        </p:nvGrpSpPr>
        <p:grpSpPr>
          <a:xfrm>
            <a:off x="11386016" y="6482335"/>
            <a:ext cx="387694" cy="84781"/>
            <a:chOff x="11234446" y="6410637"/>
            <a:chExt cx="597571" cy="130677"/>
          </a:xfrm>
          <a:effectLst>
            <a:outerShdw blurRad="381000" algn="ctr" rotWithShape="0">
              <a:prstClr val="black">
                <a:alpha val="25000"/>
              </a:prstClr>
            </a:outerShdw>
          </a:effectLst>
        </p:grpSpPr>
        <p:sp>
          <p:nvSpPr>
            <p:cNvPr id="52" name="椭圆 51">
              <a:extLst>
                <a:ext uri="{FF2B5EF4-FFF2-40B4-BE49-F238E27FC236}">
                  <a16:creationId xmlns:a16="http://schemas.microsoft.com/office/drawing/2014/main" id="{561FF772-9A21-4AFD-9190-0055BBC86430}"/>
                </a:ext>
              </a:extLst>
            </p:cNvPr>
            <p:cNvSpPr/>
            <p:nvPr/>
          </p:nvSpPr>
          <p:spPr>
            <a:xfrm>
              <a:off x="11234446" y="6410637"/>
              <a:ext cx="130677" cy="1306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58F9706-4A85-4916-9818-57DAF7B1ECDF}"/>
                </a:ext>
              </a:extLst>
            </p:cNvPr>
            <p:cNvSpPr/>
            <p:nvPr/>
          </p:nvSpPr>
          <p:spPr>
            <a:xfrm>
              <a:off x="11467893" y="6410637"/>
              <a:ext cx="130677" cy="1306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BA026B0-88DE-4309-B30A-787227AB80D8}"/>
                </a:ext>
              </a:extLst>
            </p:cNvPr>
            <p:cNvSpPr/>
            <p:nvPr/>
          </p:nvSpPr>
          <p:spPr>
            <a:xfrm>
              <a:off x="11701340" y="6410637"/>
              <a:ext cx="130677" cy="1306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a:extLst>
              <a:ext uri="{FF2B5EF4-FFF2-40B4-BE49-F238E27FC236}">
                <a16:creationId xmlns:a16="http://schemas.microsoft.com/office/drawing/2014/main" id="{53DB1341-BB74-48B7-AAD9-5A494B86176F}"/>
              </a:ext>
            </a:extLst>
          </p:cNvPr>
          <p:cNvCxnSpPr>
            <a:cxnSpLocks/>
          </p:cNvCxnSpPr>
          <p:nvPr/>
        </p:nvCxnSpPr>
        <p:spPr>
          <a:xfrm>
            <a:off x="11731319" y="4957495"/>
            <a:ext cx="0" cy="8151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A9A2A63-6CE2-40E5-A67F-4CDC711F6F81}"/>
              </a:ext>
            </a:extLst>
          </p:cNvPr>
          <p:cNvCxnSpPr>
            <a:cxnSpLocks/>
          </p:cNvCxnSpPr>
          <p:nvPr/>
        </p:nvCxnSpPr>
        <p:spPr>
          <a:xfrm>
            <a:off x="11731319" y="5896091"/>
            <a:ext cx="0" cy="484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66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B4C2F72-AA16-4BDC-A2DF-519C7AC7B322}"/>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6705600" y="0"/>
            <a:ext cx="5486400" cy="6858000"/>
          </a:xfrm>
          <a:prstGeom prst="rect">
            <a:avLst/>
          </a:prstGeom>
        </p:spPr>
      </p:pic>
      <p:sp>
        <p:nvSpPr>
          <p:cNvPr id="10" name="矩形 9">
            <a:extLst>
              <a:ext uri="{FF2B5EF4-FFF2-40B4-BE49-F238E27FC236}">
                <a16:creationId xmlns:a16="http://schemas.microsoft.com/office/drawing/2014/main" id="{35014835-B0AB-4D4F-8601-B17A56120874}"/>
              </a:ext>
            </a:extLst>
          </p:cNvPr>
          <p:cNvSpPr/>
          <p:nvPr/>
        </p:nvSpPr>
        <p:spPr>
          <a:xfrm>
            <a:off x="619125" y="0"/>
            <a:ext cx="188595"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C64A7D3-822C-48E2-AB7B-7F6B161BBEC0}"/>
              </a:ext>
            </a:extLst>
          </p:cNvPr>
          <p:cNvSpPr/>
          <p:nvPr/>
        </p:nvSpPr>
        <p:spPr>
          <a:xfrm>
            <a:off x="5907405" y="5867400"/>
            <a:ext cx="188595"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C6C35B2-2D5A-4455-8C44-C324C2D1CA33}"/>
              </a:ext>
            </a:extLst>
          </p:cNvPr>
          <p:cNvSpPr/>
          <p:nvPr/>
        </p:nvSpPr>
        <p:spPr>
          <a:xfrm>
            <a:off x="4761" y="1767839"/>
            <a:ext cx="5902643" cy="1105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hlinkClick r:id="rId3"/>
            <a:extLst>
              <a:ext uri="{FF2B5EF4-FFF2-40B4-BE49-F238E27FC236}">
                <a16:creationId xmlns:a16="http://schemas.microsoft.com/office/drawing/2014/main" id="{6144BE80-8907-46FB-A89E-D4347A741F40}"/>
              </a:ext>
            </a:extLst>
          </p:cNvPr>
          <p:cNvSpPr txBox="1"/>
          <p:nvPr/>
        </p:nvSpPr>
        <p:spPr>
          <a:xfrm>
            <a:off x="485774" y="1858941"/>
            <a:ext cx="5113018" cy="997902"/>
          </a:xfrm>
          <a:prstGeom prst="rect">
            <a:avLst/>
          </a:prstGeom>
          <a:noFill/>
        </p:spPr>
        <p:txBody>
          <a:bodyPr wrap="square" rtlCol="0">
            <a:spAutoFit/>
          </a:bodyPr>
          <a:lstStyle/>
          <a:p>
            <a:pPr>
              <a:lnSpc>
                <a:spcPct val="120000"/>
              </a:lnSpc>
            </a:pPr>
            <a:r>
              <a:rPr lang="en-US" altLang="zh-CN" sz="5400" dirty="0">
                <a:solidFill>
                  <a:schemeClr val="accent2"/>
                </a:solidFill>
                <a:effectLst>
                  <a:outerShdw blurRad="381000" algn="ctr" rotWithShape="0">
                    <a:prstClr val="black">
                      <a:alpha val="25000"/>
                    </a:prstClr>
                  </a:outerShdw>
                </a:effectLst>
                <a:latin typeface="Eras Medium ITC" panose="020B0602030504020804" pitchFamily="34" charset="0"/>
              </a:rPr>
              <a:t>THANKS A LOT</a:t>
            </a:r>
            <a:endParaRPr lang="zh-CN" altLang="en-US" sz="5400" dirty="0">
              <a:solidFill>
                <a:schemeClr val="accent2"/>
              </a:solidFill>
              <a:effectLst>
                <a:outerShdw blurRad="381000" algn="ctr" rotWithShape="0">
                  <a:prstClr val="black">
                    <a:alpha val="25000"/>
                  </a:prstClr>
                </a:outerShdw>
              </a:effectLst>
              <a:latin typeface="Eras Medium ITC" panose="020B0602030504020804" pitchFamily="34" charset="0"/>
            </a:endParaRPr>
          </a:p>
        </p:txBody>
      </p:sp>
      <p:sp>
        <p:nvSpPr>
          <p:cNvPr id="14" name="矩形 13">
            <a:extLst>
              <a:ext uri="{FF2B5EF4-FFF2-40B4-BE49-F238E27FC236}">
                <a16:creationId xmlns:a16="http://schemas.microsoft.com/office/drawing/2014/main" id="{533B2D30-EE30-474B-94E1-396D9524380C}"/>
              </a:ext>
            </a:extLst>
          </p:cNvPr>
          <p:cNvSpPr/>
          <p:nvPr/>
        </p:nvSpPr>
        <p:spPr>
          <a:xfrm>
            <a:off x="485774" y="3132702"/>
            <a:ext cx="5113018" cy="1965859"/>
          </a:xfrm>
          <a:prstGeom prst="rect">
            <a:avLst/>
          </a:prstGeom>
          <a:noFill/>
        </p:spPr>
        <p:txBody>
          <a:bodyPr wrap="square" rtlCol="0">
            <a:spAutoFit/>
          </a:bodyPr>
          <a:lstStyle/>
          <a:p>
            <a:pPr>
              <a:lnSpc>
                <a:spcPct val="130000"/>
              </a:lnSpc>
            </a:pPr>
            <a:r>
              <a:rPr lang="en-US" altLang="zh-CN" sz="1050" dirty="0">
                <a:solidFill>
                  <a:schemeClr val="tx2"/>
                </a:solidFill>
                <a:effectLst>
                  <a:outerShdw blurRad="381000" algn="ctr" rotWithShape="0">
                    <a:prstClr val="black">
                      <a:alpha val="25000"/>
                    </a:prstClr>
                  </a:outerShdw>
                </a:effectLst>
                <a:latin typeface="Kano regular" pitchFamily="50" charset="0"/>
              </a:rPr>
              <a:t>Travel is a good way to refresh and broaden our horizon. During your travel, you can turn off your cellphone and keep far from the Internet. You can forget your work, your study or your family, and just enjoy the leisure time. From the moment when you start your journey, all the trifles should be locked at your house. During the travel, you can kill your time slowly to have a good rest, and you can contact with different people. They may be a window for you to know a different world. Meet various people, experience things, which make your world bigger. You just clean up your entire mind and you can get the true meaning of travel.</a:t>
            </a:r>
            <a:endParaRPr lang="zh-CN" altLang="en-US" sz="1050" dirty="0">
              <a:solidFill>
                <a:schemeClr val="tx2"/>
              </a:solidFill>
              <a:effectLst>
                <a:outerShdw blurRad="381000" algn="ctr" rotWithShape="0">
                  <a:prstClr val="black">
                    <a:alpha val="25000"/>
                  </a:prstClr>
                </a:outerShdw>
              </a:effectLst>
              <a:latin typeface="Kano regular" pitchFamily="50" charset="0"/>
            </a:endParaRPr>
          </a:p>
        </p:txBody>
      </p:sp>
      <p:sp>
        <p:nvSpPr>
          <p:cNvPr id="15" name="矩形 14">
            <a:hlinkClick r:id="rId3"/>
            <a:extLst>
              <a:ext uri="{FF2B5EF4-FFF2-40B4-BE49-F238E27FC236}">
                <a16:creationId xmlns:a16="http://schemas.microsoft.com/office/drawing/2014/main" id="{02AF0215-3A81-4791-8A29-A14974B50512}"/>
              </a:ext>
            </a:extLst>
          </p:cNvPr>
          <p:cNvSpPr/>
          <p:nvPr/>
        </p:nvSpPr>
        <p:spPr>
          <a:xfrm>
            <a:off x="581025" y="5317940"/>
            <a:ext cx="1471613" cy="257360"/>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hlinkClick r:id="rId3"/>
            <a:extLst>
              <a:ext uri="{FF2B5EF4-FFF2-40B4-BE49-F238E27FC236}">
                <a16:creationId xmlns:a16="http://schemas.microsoft.com/office/drawing/2014/main" id="{A47BAD93-0AB3-4BB0-AE6F-59D27BB83B3D}"/>
              </a:ext>
            </a:extLst>
          </p:cNvPr>
          <p:cNvSpPr/>
          <p:nvPr/>
        </p:nvSpPr>
        <p:spPr>
          <a:xfrm>
            <a:off x="644364" y="5265087"/>
            <a:ext cx="1344934" cy="310213"/>
          </a:xfrm>
          <a:prstGeom prst="rect">
            <a:avLst/>
          </a:prstGeom>
          <a:noFill/>
        </p:spPr>
        <p:txBody>
          <a:bodyPr wrap="square" rtlCol="0">
            <a:spAutoFit/>
          </a:bodyPr>
          <a:lstStyle/>
          <a:p>
            <a:pPr algn="dist">
              <a:lnSpc>
                <a:spcPct val="130000"/>
              </a:lnSpc>
            </a:pPr>
            <a:r>
              <a:rPr lang="en-US" altLang="zh-CN" sz="1200" dirty="0">
                <a:solidFill>
                  <a:schemeClr val="tx2"/>
                </a:solidFill>
                <a:effectLst>
                  <a:outerShdw blurRad="381000" algn="ctr" rotWithShape="0">
                    <a:prstClr val="black">
                      <a:alpha val="25000"/>
                    </a:prstClr>
                  </a:outerShdw>
                </a:effectLst>
                <a:latin typeface="Kano regular" pitchFamily="50" charset="0"/>
              </a:rPr>
              <a:t>view more</a:t>
            </a:r>
            <a:endParaRPr lang="zh-CN" altLang="en-US" sz="1200" dirty="0">
              <a:solidFill>
                <a:schemeClr val="tx2"/>
              </a:solidFill>
              <a:effectLst>
                <a:outerShdw blurRad="381000" algn="ctr" rotWithShape="0">
                  <a:prstClr val="black">
                    <a:alpha val="25000"/>
                  </a:prstClr>
                </a:outerShdw>
              </a:effectLst>
              <a:latin typeface="Kano regular" pitchFamily="50" charset="0"/>
            </a:endParaRPr>
          </a:p>
        </p:txBody>
      </p:sp>
    </p:spTree>
    <p:extLst>
      <p:ext uri="{BB962C8B-B14F-4D97-AF65-F5344CB8AC3E}">
        <p14:creationId xmlns:p14="http://schemas.microsoft.com/office/powerpoint/2010/main" val="2550455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a:extLst>
              <a:ext uri="{FF2B5EF4-FFF2-40B4-BE49-F238E27FC236}">
                <a16:creationId xmlns:a16="http://schemas.microsoft.com/office/drawing/2014/main" id="{F1226870-481A-4301-9C26-8EA053C3ED60}"/>
              </a:ext>
            </a:extLst>
          </p:cNvPr>
          <p:cNvSpPr/>
          <p:nvPr/>
        </p:nvSpPr>
        <p:spPr>
          <a:xfrm flipH="1" flipV="1">
            <a:off x="0" y="0"/>
            <a:ext cx="12192000" cy="6858000"/>
          </a:xfrm>
          <a:prstGeom prst="rtTriangle">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顶角 8">
            <a:extLst>
              <a:ext uri="{FF2B5EF4-FFF2-40B4-BE49-F238E27FC236}">
                <a16:creationId xmlns:a16="http://schemas.microsoft.com/office/drawing/2014/main" id="{0F3C667E-5DAF-47BF-9DB1-E7774F9158CB}"/>
              </a:ext>
            </a:extLst>
          </p:cNvPr>
          <p:cNvSpPr/>
          <p:nvPr/>
        </p:nvSpPr>
        <p:spPr>
          <a:xfrm rot="16200000">
            <a:off x="3964921" y="2831358"/>
            <a:ext cx="852489" cy="1320318"/>
          </a:xfrm>
          <a:prstGeom prst="round2SameRect">
            <a:avLst>
              <a:gd name="adj1" fmla="val 50000"/>
              <a:gd name="adj2" fmla="val 0"/>
            </a:avLst>
          </a:prstGeom>
          <a:solidFill>
            <a:schemeClr val="accent1"/>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 name="组合 7">
            <a:extLst>
              <a:ext uri="{FF2B5EF4-FFF2-40B4-BE49-F238E27FC236}">
                <a16:creationId xmlns:a16="http://schemas.microsoft.com/office/drawing/2014/main" id="{9BBA3EC7-F990-4A3C-AB6F-E245030F06D6}"/>
              </a:ext>
            </a:extLst>
          </p:cNvPr>
          <p:cNvGrpSpPr/>
          <p:nvPr/>
        </p:nvGrpSpPr>
        <p:grpSpPr>
          <a:xfrm>
            <a:off x="4713285" y="774779"/>
            <a:ext cx="2660016" cy="5368401"/>
            <a:chOff x="4866647" y="759745"/>
            <a:chExt cx="2705820" cy="5338510"/>
          </a:xfrm>
          <a:effectLst>
            <a:outerShdw blurRad="381000" algn="ctr" rotWithShape="0">
              <a:prstClr val="black">
                <a:alpha val="25000"/>
              </a:prstClr>
            </a:outerShdw>
          </a:effectLst>
        </p:grpSpPr>
        <p:pic>
          <p:nvPicPr>
            <p:cNvPr id="6" name="图片 5">
              <a:extLst>
                <a:ext uri="{FF2B5EF4-FFF2-40B4-BE49-F238E27FC236}">
                  <a16:creationId xmlns:a16="http://schemas.microsoft.com/office/drawing/2014/main" id="{5B3E3753-85E7-43BE-84C7-82DFE464E03B}"/>
                </a:ext>
              </a:extLst>
            </p:cNvPr>
            <p:cNvPicPr>
              <a:picLocks noChangeAspect="1"/>
            </p:cNvPicPr>
            <p:nvPr/>
          </p:nvPicPr>
          <p:blipFill rotWithShape="1">
            <a:blip r:embed="rId2">
              <a:extLst>
                <a:ext uri="{28A0092B-C50C-407E-A947-70E740481C1C}">
                  <a14:useLocalDpi xmlns:a14="http://schemas.microsoft.com/office/drawing/2010/main" val="0"/>
                </a:ext>
              </a:extLst>
            </a:blip>
            <a:srcRect r="21210"/>
            <a:stretch/>
          </p:blipFill>
          <p:spPr>
            <a:xfrm>
              <a:off x="5226051" y="1682750"/>
              <a:ext cx="1993900" cy="3511550"/>
            </a:xfrm>
            <a:prstGeom prst="rect">
              <a:avLst/>
            </a:prstGeom>
          </p:spPr>
        </p:pic>
        <p:pic>
          <p:nvPicPr>
            <p:cNvPr id="5" name="图片 4" descr="图片包含 电子产品&#10;&#10;自动生成的说明">
              <a:extLst>
                <a:ext uri="{FF2B5EF4-FFF2-40B4-BE49-F238E27FC236}">
                  <a16:creationId xmlns:a16="http://schemas.microsoft.com/office/drawing/2014/main" id="{84879DCB-D596-406B-8E87-D39AA12387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6647" y="759745"/>
              <a:ext cx="2705820" cy="5338510"/>
            </a:xfrm>
            <a:prstGeom prst="rect">
              <a:avLst/>
            </a:prstGeom>
          </p:spPr>
        </p:pic>
      </p:grpSp>
      <p:sp>
        <p:nvSpPr>
          <p:cNvPr id="11" name="Shape 2624">
            <a:extLst>
              <a:ext uri="{FF2B5EF4-FFF2-40B4-BE49-F238E27FC236}">
                <a16:creationId xmlns:a16="http://schemas.microsoft.com/office/drawing/2014/main" id="{5FF408AB-E25E-40E6-8F30-CE9E5CEBD504}"/>
              </a:ext>
            </a:extLst>
          </p:cNvPr>
          <p:cNvSpPr/>
          <p:nvPr/>
        </p:nvSpPr>
        <p:spPr>
          <a:xfrm>
            <a:off x="4196454" y="3228322"/>
            <a:ext cx="461316" cy="46131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miter lim="400000"/>
          </a:ln>
          <a:effectLst>
            <a:outerShdw blurRad="381000" algn="ctr" rotWithShape="0">
              <a:prstClr val="black">
                <a:alpha val="25000"/>
              </a:prstClr>
            </a:outerShdw>
          </a:effectLst>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latin typeface="Kano regular" pitchFamily="50" charset="0"/>
            </a:endParaRPr>
          </a:p>
        </p:txBody>
      </p:sp>
      <p:sp>
        <p:nvSpPr>
          <p:cNvPr id="13" name="文本框 12">
            <a:extLst>
              <a:ext uri="{FF2B5EF4-FFF2-40B4-BE49-F238E27FC236}">
                <a16:creationId xmlns:a16="http://schemas.microsoft.com/office/drawing/2014/main" id="{B79AA746-54F6-4255-AA7B-3373AE9A8E7F}"/>
              </a:ext>
            </a:extLst>
          </p:cNvPr>
          <p:cNvSpPr txBox="1"/>
          <p:nvPr/>
        </p:nvSpPr>
        <p:spPr>
          <a:xfrm>
            <a:off x="666070" y="3532979"/>
            <a:ext cx="3228976" cy="707886"/>
          </a:xfrm>
          <a:prstGeom prst="rect">
            <a:avLst/>
          </a:prstGeom>
          <a:noFill/>
        </p:spPr>
        <p:txBody>
          <a:bodyPr wrap="square" rtlCol="0">
            <a:spAutoFit/>
          </a:bodyPr>
          <a:lstStyle/>
          <a:p>
            <a:r>
              <a:rPr lang="en-US" altLang="zh-CN" sz="4000" b="1" dirty="0">
                <a:latin typeface="Kano regular" pitchFamily="50" charset="0"/>
              </a:rPr>
              <a:t>Photo</a:t>
            </a:r>
            <a:endParaRPr lang="zh-CN" altLang="en-US" sz="4000" b="1" dirty="0">
              <a:latin typeface="Kano regular" pitchFamily="50" charset="0"/>
            </a:endParaRPr>
          </a:p>
        </p:txBody>
      </p:sp>
      <p:sp>
        <p:nvSpPr>
          <p:cNvPr id="14" name="文本框 13">
            <a:extLst>
              <a:ext uri="{FF2B5EF4-FFF2-40B4-BE49-F238E27FC236}">
                <a16:creationId xmlns:a16="http://schemas.microsoft.com/office/drawing/2014/main" id="{588BFC93-C1DF-49E3-87CC-4E4B83451099}"/>
              </a:ext>
            </a:extLst>
          </p:cNvPr>
          <p:cNvSpPr txBox="1"/>
          <p:nvPr/>
        </p:nvSpPr>
        <p:spPr>
          <a:xfrm>
            <a:off x="666070" y="4145887"/>
            <a:ext cx="3530384" cy="707886"/>
          </a:xfrm>
          <a:prstGeom prst="rect">
            <a:avLst/>
          </a:prstGeom>
          <a:noFill/>
        </p:spPr>
        <p:txBody>
          <a:bodyPr wrap="square" rtlCol="0">
            <a:spAutoFit/>
          </a:bodyPr>
          <a:lstStyle/>
          <a:p>
            <a:r>
              <a:rPr lang="en-US" altLang="zh-CN" sz="4000" b="1" dirty="0">
                <a:latin typeface="Kano regular" pitchFamily="50" charset="0"/>
              </a:rPr>
              <a:t>Share with you</a:t>
            </a:r>
            <a:endParaRPr lang="zh-CN" altLang="en-US" sz="4000" b="1" dirty="0">
              <a:latin typeface="Kano regular" pitchFamily="50" charset="0"/>
            </a:endParaRPr>
          </a:p>
        </p:txBody>
      </p:sp>
      <p:sp>
        <p:nvSpPr>
          <p:cNvPr id="15" name="文本框 14">
            <a:extLst>
              <a:ext uri="{FF2B5EF4-FFF2-40B4-BE49-F238E27FC236}">
                <a16:creationId xmlns:a16="http://schemas.microsoft.com/office/drawing/2014/main" id="{1D5B8414-F482-4C86-A52D-F8B450848A7F}"/>
              </a:ext>
            </a:extLst>
          </p:cNvPr>
          <p:cNvSpPr txBox="1"/>
          <p:nvPr/>
        </p:nvSpPr>
        <p:spPr>
          <a:xfrm>
            <a:off x="714046" y="3207127"/>
            <a:ext cx="2362200" cy="369332"/>
          </a:xfrm>
          <a:prstGeom prst="rect">
            <a:avLst/>
          </a:prstGeom>
          <a:noFill/>
        </p:spPr>
        <p:txBody>
          <a:bodyPr wrap="square" rtlCol="0">
            <a:spAutoFit/>
          </a:bodyPr>
          <a:lstStyle/>
          <a:p>
            <a:r>
              <a:rPr lang="en-US" altLang="zh-CN" dirty="0">
                <a:solidFill>
                  <a:schemeClr val="tx2"/>
                </a:solidFill>
                <a:effectLst>
                  <a:outerShdw blurRad="381000" algn="ctr" rotWithShape="0">
                    <a:prstClr val="black">
                      <a:alpha val="25000"/>
                    </a:prstClr>
                  </a:outerShdw>
                </a:effectLst>
                <a:latin typeface="Kano regular" pitchFamily="50" charset="0"/>
              </a:rPr>
              <a:t>automation</a:t>
            </a:r>
            <a:endParaRPr lang="zh-CN" altLang="en-US" dirty="0">
              <a:solidFill>
                <a:schemeClr val="tx2"/>
              </a:solidFill>
              <a:effectLst>
                <a:outerShdw blurRad="381000" algn="ctr" rotWithShape="0">
                  <a:prstClr val="black">
                    <a:alpha val="25000"/>
                  </a:prstClr>
                </a:outerShdw>
              </a:effectLst>
              <a:latin typeface="Kano regular" pitchFamily="50" charset="0"/>
            </a:endParaRPr>
          </a:p>
        </p:txBody>
      </p:sp>
    </p:spTree>
    <p:extLst>
      <p:ext uri="{BB962C8B-B14F-4D97-AF65-F5344CB8AC3E}">
        <p14:creationId xmlns:p14="http://schemas.microsoft.com/office/powerpoint/2010/main" val="2635739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30554"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9090223" y="2104581"/>
            <a:ext cx="1663680" cy="1434207"/>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ano regular" pitchFamily="50" charset="0"/>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1397640" y="2104579"/>
            <a:ext cx="1663682" cy="1434209"/>
          </a:xfrm>
          <a:prstGeom prst="hexagon">
            <a:avLst/>
          </a:prstGeom>
          <a:blipFill>
            <a:blip r:embed="rId3"/>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dirty="0">
              <a:latin typeface="Kano regular" pitchFamily="50" charset="0"/>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ano regular" pitchFamily="50" charset="0"/>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ano regular" pitchFamily="50" charset="0"/>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r>
              <a:rPr lang="en-US" altLang="zh-CN" sz="4400" dirty="0">
                <a:solidFill>
                  <a:schemeClr val="tx2"/>
                </a:solidFill>
                <a:effectLst>
                  <a:outerShdw blurRad="381000" algn="ctr" rotWithShape="0">
                    <a:prstClr val="black">
                      <a:alpha val="25000"/>
                    </a:prstClr>
                  </a:outerShdw>
                </a:effectLst>
                <a:latin typeface="Kano regular" pitchFamily="50" charset="0"/>
              </a:rPr>
              <a:t>Best</a:t>
            </a:r>
            <a:endParaRPr lang="zh-CN" altLang="en-US" sz="4400" dirty="0">
              <a:solidFill>
                <a:schemeClr val="tx2"/>
              </a:solidFill>
              <a:effectLst>
                <a:outerShdw blurRad="381000" algn="ctr" rotWithShape="0">
                  <a:prstClr val="black">
                    <a:alpha val="25000"/>
                  </a:prstClr>
                </a:outerShdw>
              </a:effectLst>
              <a:latin typeface="Kano regular" pitchFamily="50" charset="0"/>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541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7177192" y="2104582"/>
            <a:ext cx="1663680" cy="1434207"/>
          </a:xfrm>
          <a:prstGeom prst="hexagon">
            <a:avLst/>
          </a:prstGeom>
          <a:blipFill dpi="0" rotWithShape="0">
            <a:blip r:embed="rId4"/>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ano regular" pitchFamily="50" charset="0"/>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3286103" y="2116765"/>
            <a:ext cx="1663682" cy="1434209"/>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ano regular" pitchFamily="50" charset="0"/>
            </a:endParaRPr>
          </a:p>
        </p:txBody>
      </p:sp>
      <p:sp>
        <p:nvSpPr>
          <p:cNvPr id="19" name="文本框 18">
            <a:extLst>
              <a:ext uri="{FF2B5EF4-FFF2-40B4-BE49-F238E27FC236}">
                <a16:creationId xmlns:a16="http://schemas.microsoft.com/office/drawing/2014/main" id="{3FFB10CD-C1F8-4BF1-8A63-FD0A6BEE99FC}"/>
              </a:ext>
            </a:extLst>
          </p:cNvPr>
          <p:cNvSpPr txBox="1"/>
          <p:nvPr/>
        </p:nvSpPr>
        <p:spPr>
          <a:xfrm>
            <a:off x="1552826" y="3864538"/>
            <a:ext cx="1353312" cy="461665"/>
          </a:xfrm>
          <a:prstGeom prst="rect">
            <a:avLst/>
          </a:prstGeom>
          <a:noFill/>
        </p:spPr>
        <p:txBody>
          <a:bodyPr wrap="square" rtlCol="0">
            <a:spAutoFit/>
          </a:bodyPr>
          <a:lstStyle/>
          <a:p>
            <a:pPr algn="ctr"/>
            <a:r>
              <a:rPr lang="zh-CN" altLang="en-US" sz="2400" dirty="0">
                <a:solidFill>
                  <a:prstClr val="white"/>
                </a:solidFill>
                <a:latin typeface="等线" panose="020F0502020204030204"/>
              </a:rPr>
              <a:t>印度</a:t>
            </a:r>
            <a:endParaRPr lang="zh-CN" altLang="en-US" sz="2400" dirty="0">
              <a:effectLst>
                <a:outerShdw blurRad="381000" algn="ctr" rotWithShape="0">
                  <a:prstClr val="black">
                    <a:alpha val="25000"/>
                  </a:prstClr>
                </a:outerShdw>
              </a:effectLst>
              <a:latin typeface="Kano regular" pitchFamily="50" charset="0"/>
            </a:endParaRPr>
          </a:p>
        </p:txBody>
      </p:sp>
      <p:sp>
        <p:nvSpPr>
          <p:cNvPr id="20" name="矩形 19">
            <a:extLst>
              <a:ext uri="{FF2B5EF4-FFF2-40B4-BE49-F238E27FC236}">
                <a16:creationId xmlns:a16="http://schemas.microsoft.com/office/drawing/2014/main" id="{08863876-6B2D-4E59-9CE7-754F248DD87F}"/>
              </a:ext>
            </a:extLst>
          </p:cNvPr>
          <p:cNvSpPr/>
          <p:nvPr/>
        </p:nvSpPr>
        <p:spPr>
          <a:xfrm>
            <a:off x="1459822" y="4262195"/>
            <a:ext cx="1539320" cy="1200329"/>
          </a:xfrm>
          <a:prstGeom prst="rect">
            <a:avLst/>
          </a:prstGeom>
          <a:noFill/>
          <a:effectLst>
            <a:outerShdw blurRad="381000" algn="ctr" rotWithShape="0">
              <a:prstClr val="black">
                <a:alpha val="25000"/>
              </a:prstClr>
            </a:outerShdw>
          </a:effectLst>
        </p:spPr>
        <p:txBody>
          <a:bodyPr wrap="square" rtlCol="0">
            <a:spAutoFit/>
          </a:bodyPr>
          <a:lstStyle/>
          <a:p>
            <a:pPr lvl="0" algn="ctr" defTabSz="914400"/>
            <a:r>
              <a:rPr lang="zh-CN" altLang="en-US" dirty="0">
                <a:solidFill>
                  <a:prstClr val="white"/>
                </a:solidFill>
                <a:latin typeface="等线" panose="020F0502020204030204"/>
              </a:rPr>
              <a:t>普什卡骆驼节上的骆驼与牧民，拉贾斯坦邦</a:t>
            </a:r>
          </a:p>
        </p:txBody>
      </p:sp>
      <p:sp>
        <p:nvSpPr>
          <p:cNvPr id="21" name="文本框 20">
            <a:extLst>
              <a:ext uri="{FF2B5EF4-FFF2-40B4-BE49-F238E27FC236}">
                <a16:creationId xmlns:a16="http://schemas.microsoft.com/office/drawing/2014/main" id="{8CF0D46D-3708-4F0C-8352-AF87A538ADA5}"/>
              </a:ext>
            </a:extLst>
          </p:cNvPr>
          <p:cNvSpPr txBox="1"/>
          <p:nvPr/>
        </p:nvSpPr>
        <p:spPr>
          <a:xfrm>
            <a:off x="3453754" y="3864538"/>
            <a:ext cx="1353312" cy="461665"/>
          </a:xfrm>
          <a:prstGeom prst="rect">
            <a:avLst/>
          </a:prstGeom>
          <a:noFill/>
        </p:spPr>
        <p:txBody>
          <a:bodyPr wrap="square" rtlCol="0">
            <a:spAutoFit/>
          </a:bodyPr>
          <a:lstStyle/>
          <a:p>
            <a:pPr algn="ctr"/>
            <a:r>
              <a:rPr lang="zh-CN" altLang="en-US" sz="2400" dirty="0">
                <a:effectLst>
                  <a:outerShdw blurRad="381000" algn="ctr" rotWithShape="0">
                    <a:prstClr val="black">
                      <a:alpha val="25000"/>
                    </a:prstClr>
                  </a:outerShdw>
                </a:effectLst>
                <a:latin typeface="Kano regular" pitchFamily="50" charset="0"/>
              </a:rPr>
              <a:t>美国</a:t>
            </a:r>
          </a:p>
        </p:txBody>
      </p:sp>
      <p:sp>
        <p:nvSpPr>
          <p:cNvPr id="22" name="矩形 21">
            <a:extLst>
              <a:ext uri="{FF2B5EF4-FFF2-40B4-BE49-F238E27FC236}">
                <a16:creationId xmlns:a16="http://schemas.microsoft.com/office/drawing/2014/main" id="{6ABFDF9D-F7F6-4427-9FCC-70E6F2C5294B}"/>
              </a:ext>
            </a:extLst>
          </p:cNvPr>
          <p:cNvSpPr/>
          <p:nvPr/>
        </p:nvSpPr>
        <p:spPr>
          <a:xfrm>
            <a:off x="3360750" y="4262195"/>
            <a:ext cx="1539320" cy="646331"/>
          </a:xfrm>
          <a:prstGeom prst="rect">
            <a:avLst/>
          </a:prstGeom>
          <a:noFill/>
          <a:effectLst>
            <a:outerShdw blurRad="381000" algn="ctr" rotWithShape="0">
              <a:prstClr val="black">
                <a:alpha val="25000"/>
              </a:prstClr>
            </a:outerShdw>
          </a:effectLst>
        </p:spPr>
        <p:txBody>
          <a:bodyPr wrap="square" rtlCol="0">
            <a:spAutoFit/>
          </a:bodyPr>
          <a:lstStyle/>
          <a:p>
            <a:pPr lvl="0" algn="ctr" defTabSz="914400"/>
            <a:r>
              <a:rPr lang="zh-CN" altLang="en-US" dirty="0">
                <a:solidFill>
                  <a:prstClr val="white"/>
                </a:solidFill>
                <a:latin typeface="等线" panose="020F0502020204030204"/>
              </a:rPr>
              <a:t>新罕布什尔州的县桥</a:t>
            </a:r>
          </a:p>
        </p:txBody>
      </p:sp>
      <p:sp>
        <p:nvSpPr>
          <p:cNvPr id="23" name="文本框 22">
            <a:extLst>
              <a:ext uri="{FF2B5EF4-FFF2-40B4-BE49-F238E27FC236}">
                <a16:creationId xmlns:a16="http://schemas.microsoft.com/office/drawing/2014/main" id="{D7BB56F9-5FF0-4D23-8DE6-583CE6E85205}"/>
              </a:ext>
            </a:extLst>
          </p:cNvPr>
          <p:cNvSpPr txBox="1"/>
          <p:nvPr/>
        </p:nvSpPr>
        <p:spPr>
          <a:xfrm>
            <a:off x="5376827" y="3860135"/>
            <a:ext cx="1486767" cy="461665"/>
          </a:xfrm>
          <a:prstGeom prst="rect">
            <a:avLst/>
          </a:prstGeom>
          <a:noFill/>
        </p:spPr>
        <p:txBody>
          <a:bodyPr wrap="square" rtlCol="0">
            <a:spAutoFit/>
          </a:bodyPr>
          <a:lstStyle/>
          <a:p>
            <a:pPr algn="ctr"/>
            <a:r>
              <a:rPr lang="zh-CN" altLang="en-US" sz="2400" dirty="0">
                <a:effectLst>
                  <a:outerShdw blurRad="381000" algn="ctr" rotWithShape="0">
                    <a:prstClr val="black">
                      <a:alpha val="25000"/>
                    </a:prstClr>
                  </a:outerShdw>
                </a:effectLst>
                <a:latin typeface="Kano regular" pitchFamily="50" charset="0"/>
              </a:rPr>
              <a:t>波多黎各</a:t>
            </a:r>
          </a:p>
        </p:txBody>
      </p:sp>
      <p:sp>
        <p:nvSpPr>
          <p:cNvPr id="25" name="矩形 24">
            <a:extLst>
              <a:ext uri="{FF2B5EF4-FFF2-40B4-BE49-F238E27FC236}">
                <a16:creationId xmlns:a16="http://schemas.microsoft.com/office/drawing/2014/main" id="{26A3A14B-55F8-4CE2-B446-AC8E278AE6D8}"/>
              </a:ext>
            </a:extLst>
          </p:cNvPr>
          <p:cNvSpPr/>
          <p:nvPr/>
        </p:nvSpPr>
        <p:spPr>
          <a:xfrm>
            <a:off x="5338445" y="4281801"/>
            <a:ext cx="1539320" cy="1144096"/>
          </a:xfrm>
          <a:prstGeom prst="rect">
            <a:avLst/>
          </a:prstGeom>
          <a:noFill/>
          <a:effectLst>
            <a:outerShdw blurRad="381000" algn="ctr" rotWithShape="0">
              <a:prstClr val="black">
                <a:alpha val="25000"/>
              </a:prstClr>
            </a:outerShdw>
          </a:effectLst>
        </p:spPr>
        <p:txBody>
          <a:bodyPr wrap="square" rtlCol="0">
            <a:spAutoFit/>
          </a:bodyPr>
          <a:lstStyle/>
          <a:p>
            <a:pPr algn="ctr">
              <a:lnSpc>
                <a:spcPct val="130000"/>
              </a:lnSpc>
            </a:pPr>
            <a:r>
              <a:rPr lang="zh-CN" altLang="en-US" dirty="0">
                <a:effectLst>
                  <a:outerShdw blurRad="381000" algn="ctr" rotWithShape="0">
                    <a:prstClr val="black">
                      <a:alpha val="25000"/>
                    </a:prstClr>
                  </a:outerShdw>
                </a:effectLst>
                <a:latin typeface="Kano regular" pitchFamily="50" charset="0"/>
              </a:rPr>
              <a:t>旧圣胡安的圣费利佩海角城堡</a:t>
            </a:r>
          </a:p>
        </p:txBody>
      </p:sp>
      <p:sp>
        <p:nvSpPr>
          <p:cNvPr id="26" name="文本框 25">
            <a:extLst>
              <a:ext uri="{FF2B5EF4-FFF2-40B4-BE49-F238E27FC236}">
                <a16:creationId xmlns:a16="http://schemas.microsoft.com/office/drawing/2014/main" id="{A97B4B89-14D6-4758-89B2-AFBF1BF76B6D}"/>
              </a:ext>
            </a:extLst>
          </p:cNvPr>
          <p:cNvSpPr txBox="1"/>
          <p:nvPr/>
        </p:nvSpPr>
        <p:spPr>
          <a:xfrm>
            <a:off x="7350570" y="3864538"/>
            <a:ext cx="1353312" cy="461665"/>
          </a:xfrm>
          <a:prstGeom prst="rect">
            <a:avLst/>
          </a:prstGeom>
          <a:noFill/>
        </p:spPr>
        <p:txBody>
          <a:bodyPr wrap="square" rtlCol="0">
            <a:spAutoFit/>
          </a:bodyPr>
          <a:lstStyle/>
          <a:p>
            <a:pPr algn="ctr"/>
            <a:r>
              <a:rPr lang="zh-CN" altLang="en-US" sz="2400" dirty="0">
                <a:solidFill>
                  <a:prstClr val="white"/>
                </a:solidFill>
                <a:latin typeface="等线" panose="020F0502020204030204"/>
              </a:rPr>
              <a:t>英国</a:t>
            </a:r>
            <a:endParaRPr lang="zh-CN" altLang="en-US" sz="2400" dirty="0">
              <a:effectLst>
                <a:outerShdw blurRad="381000" algn="ctr" rotWithShape="0">
                  <a:prstClr val="black">
                    <a:alpha val="25000"/>
                  </a:prstClr>
                </a:outerShdw>
              </a:effectLst>
              <a:latin typeface="Kano regular" pitchFamily="50" charset="0"/>
            </a:endParaRPr>
          </a:p>
        </p:txBody>
      </p:sp>
      <p:sp>
        <p:nvSpPr>
          <p:cNvPr id="27" name="矩形 26">
            <a:extLst>
              <a:ext uri="{FF2B5EF4-FFF2-40B4-BE49-F238E27FC236}">
                <a16:creationId xmlns:a16="http://schemas.microsoft.com/office/drawing/2014/main" id="{C7FD123A-4629-4A44-B24E-7F57C3C65606}"/>
              </a:ext>
            </a:extLst>
          </p:cNvPr>
          <p:cNvSpPr/>
          <p:nvPr/>
        </p:nvSpPr>
        <p:spPr>
          <a:xfrm>
            <a:off x="7257566" y="4262195"/>
            <a:ext cx="1539320" cy="1200329"/>
          </a:xfrm>
          <a:prstGeom prst="rect">
            <a:avLst/>
          </a:prstGeom>
          <a:noFill/>
          <a:effectLst>
            <a:outerShdw blurRad="381000" algn="ctr" rotWithShape="0">
              <a:prstClr val="black">
                <a:alpha val="25000"/>
              </a:prstClr>
            </a:outerShdw>
          </a:effectLst>
        </p:spPr>
        <p:txBody>
          <a:bodyPr wrap="square" rtlCol="0">
            <a:spAutoFit/>
          </a:bodyPr>
          <a:lstStyle/>
          <a:p>
            <a:pPr lvl="0" algn="ctr" defTabSz="914400"/>
            <a:r>
              <a:rPr lang="zh-CN" altLang="en-US" dirty="0">
                <a:solidFill>
                  <a:prstClr val="white"/>
                </a:solidFill>
                <a:latin typeface="等线" panose="020F0502020204030204"/>
              </a:rPr>
              <a:t>亚士顿森林薄雾日出，东萨塞克斯郡</a:t>
            </a:r>
          </a:p>
        </p:txBody>
      </p:sp>
      <p:sp>
        <p:nvSpPr>
          <p:cNvPr id="28" name="文本框 27">
            <a:extLst>
              <a:ext uri="{FF2B5EF4-FFF2-40B4-BE49-F238E27FC236}">
                <a16:creationId xmlns:a16="http://schemas.microsoft.com/office/drawing/2014/main" id="{FF2051F5-F66A-41F3-A4A9-0901DA234849}"/>
              </a:ext>
            </a:extLst>
          </p:cNvPr>
          <p:cNvSpPr txBox="1"/>
          <p:nvPr/>
        </p:nvSpPr>
        <p:spPr>
          <a:xfrm>
            <a:off x="9251498" y="3864538"/>
            <a:ext cx="1353312" cy="461665"/>
          </a:xfrm>
          <a:prstGeom prst="rect">
            <a:avLst/>
          </a:prstGeom>
          <a:noFill/>
        </p:spPr>
        <p:txBody>
          <a:bodyPr wrap="square" rtlCol="0">
            <a:spAutoFit/>
          </a:bodyPr>
          <a:lstStyle/>
          <a:p>
            <a:pPr algn="ctr"/>
            <a:r>
              <a:rPr lang="zh-CN" altLang="en-US" sz="2400" dirty="0">
                <a:effectLst>
                  <a:outerShdw blurRad="381000" algn="ctr" rotWithShape="0">
                    <a:prstClr val="black">
                      <a:alpha val="25000"/>
                    </a:prstClr>
                  </a:outerShdw>
                </a:effectLst>
                <a:latin typeface="Kano regular" pitchFamily="50" charset="0"/>
              </a:rPr>
              <a:t>西班牙</a:t>
            </a:r>
          </a:p>
        </p:txBody>
      </p:sp>
      <p:sp>
        <p:nvSpPr>
          <p:cNvPr id="29" name="矩形 28">
            <a:extLst>
              <a:ext uri="{FF2B5EF4-FFF2-40B4-BE49-F238E27FC236}">
                <a16:creationId xmlns:a16="http://schemas.microsoft.com/office/drawing/2014/main" id="{3B0F5D15-301F-45DD-A40F-9F8B54F7F6F5}"/>
              </a:ext>
            </a:extLst>
          </p:cNvPr>
          <p:cNvSpPr/>
          <p:nvPr/>
        </p:nvSpPr>
        <p:spPr>
          <a:xfrm>
            <a:off x="9158494" y="4262195"/>
            <a:ext cx="1539320" cy="1477328"/>
          </a:xfrm>
          <a:prstGeom prst="rect">
            <a:avLst/>
          </a:prstGeom>
          <a:noFill/>
          <a:effectLst>
            <a:outerShdw blurRad="381000" algn="ctr" rotWithShape="0">
              <a:prstClr val="black">
                <a:alpha val="25000"/>
              </a:prstClr>
            </a:outerShdw>
          </a:effectLst>
        </p:spPr>
        <p:txBody>
          <a:bodyPr wrap="square" rtlCol="0">
            <a:spAutoFit/>
          </a:bodyPr>
          <a:lstStyle/>
          <a:p>
            <a:pPr lvl="0" algn="ctr" defTabSz="914400"/>
            <a:r>
              <a:rPr lang="zh-CN" altLang="en-US" dirty="0">
                <a:solidFill>
                  <a:prstClr val="white"/>
                </a:solidFill>
                <a:latin typeface="等线" panose="020F0502020204030204"/>
              </a:rPr>
              <a:t>欧罗巴山国家公园中的</a:t>
            </a:r>
            <a:r>
              <a:rPr lang="en-US" altLang="zh-CN" dirty="0">
                <a:solidFill>
                  <a:prstClr val="white"/>
                </a:solidFill>
                <a:latin typeface="等线" panose="020F0502020204030204"/>
              </a:rPr>
              <a:t>Naranjo de </a:t>
            </a:r>
            <a:r>
              <a:rPr lang="en-US" altLang="zh-CN" dirty="0" err="1">
                <a:solidFill>
                  <a:prstClr val="white"/>
                </a:solidFill>
                <a:latin typeface="等线" panose="020F0502020204030204"/>
              </a:rPr>
              <a:t>Bulnes</a:t>
            </a:r>
            <a:r>
              <a:rPr lang="zh-CN" altLang="en-US" dirty="0">
                <a:solidFill>
                  <a:prstClr val="white"/>
                </a:solidFill>
                <a:latin typeface="等线" panose="020F0502020204030204"/>
              </a:rPr>
              <a:t>峰，阿斯图里亚斯</a:t>
            </a: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5264158" y="2122570"/>
            <a:ext cx="1663682" cy="1434209"/>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Tree>
    <p:extLst>
      <p:ext uri="{BB962C8B-B14F-4D97-AF65-F5344CB8AC3E}">
        <p14:creationId xmlns:p14="http://schemas.microsoft.com/office/powerpoint/2010/main" val="50724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D7BB56F9-5FF0-4D23-8DE6-583CE6E85205}"/>
              </a:ext>
            </a:extLst>
          </p:cNvPr>
          <p:cNvSpPr txBox="1"/>
          <p:nvPr/>
        </p:nvSpPr>
        <p:spPr>
          <a:xfrm>
            <a:off x="5419344" y="370827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PETER</a:t>
            </a:r>
            <a:endParaRPr kumimoji="0" lang="zh-CN" altLang="en-US"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25" name="矩形 24">
            <a:extLst>
              <a:ext uri="{FF2B5EF4-FFF2-40B4-BE49-F238E27FC236}">
                <a16:creationId xmlns:a16="http://schemas.microsoft.com/office/drawing/2014/main" id="{26A3A14B-55F8-4CE2-B446-AC8E278AE6D8}"/>
              </a:ext>
            </a:extLst>
          </p:cNvPr>
          <p:cNvSpPr/>
          <p:nvPr/>
        </p:nvSpPr>
        <p:spPr>
          <a:xfrm>
            <a:off x="5326339" y="4105928"/>
            <a:ext cx="1539320" cy="1274195"/>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R</a:t>
            </a:r>
            <a:r>
              <a:rPr kumimoji="0" lang="zh-CN" altLang="en-US"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em ipsum dolor sit amet, consectetur adipiscing elit, sed do eiusmod tempor incididunt ut labore et dolore magna aliqua. mama</a:t>
            </a:r>
          </a:p>
        </p:txBody>
      </p:sp>
      <p:sp>
        <p:nvSpPr>
          <p:cNvPr id="24" name="任意多边形: 形状 23">
            <a:extLst>
              <a:ext uri="{FF2B5EF4-FFF2-40B4-BE49-F238E27FC236}">
                <a16:creationId xmlns:a16="http://schemas.microsoft.com/office/drawing/2014/main" id="{266A529A-4C42-48A1-8C50-A3F503B2F69C}"/>
              </a:ext>
            </a:extLst>
          </p:cNvPr>
          <p:cNvSpPr/>
          <p:nvPr/>
        </p:nvSpPr>
        <p:spPr>
          <a:xfrm rot="5400000">
            <a:off x="3460698" y="-501701"/>
            <a:ext cx="5378760" cy="9016183"/>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36" name="六边形 35">
            <a:extLst>
              <a:ext uri="{FF2B5EF4-FFF2-40B4-BE49-F238E27FC236}">
                <a16:creationId xmlns:a16="http://schemas.microsoft.com/office/drawing/2014/main" id="{58EE8CDB-BD81-457B-9809-7290255AFA0A}"/>
              </a:ext>
            </a:extLst>
          </p:cNvPr>
          <p:cNvSpPr/>
          <p:nvPr/>
        </p:nvSpPr>
        <p:spPr>
          <a:xfrm rot="5400000">
            <a:off x="3663020" y="40566"/>
            <a:ext cx="4974116" cy="7931648"/>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Tree>
    <p:extLst>
      <p:ext uri="{BB962C8B-B14F-4D97-AF65-F5344CB8AC3E}">
        <p14:creationId xmlns:p14="http://schemas.microsoft.com/office/powerpoint/2010/main" val="115189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30554"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9090223" y="2104581"/>
            <a:ext cx="1663680" cy="1434207"/>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1397640" y="2104579"/>
            <a:ext cx="1663682" cy="1434209"/>
          </a:xfrm>
          <a:prstGeom prst="hexagon">
            <a:avLst/>
          </a:prstGeom>
          <a:blipFill>
            <a:blip r:embed="rId3"/>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Best</a:t>
            </a:r>
            <a:endParaRPr kumimoji="0" lang="zh-CN" altLang="en-US"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541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7177192" y="2104582"/>
            <a:ext cx="1663680" cy="1434207"/>
          </a:xfrm>
          <a:prstGeom prst="hexagon">
            <a:avLst/>
          </a:prstGeom>
          <a:blipFill dpi="0" rotWithShape="0">
            <a:blip r:embed="rId4"/>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3286103" y="2116765"/>
            <a:ext cx="1663682" cy="1434209"/>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9" name="文本框 18">
            <a:extLst>
              <a:ext uri="{FF2B5EF4-FFF2-40B4-BE49-F238E27FC236}">
                <a16:creationId xmlns:a16="http://schemas.microsoft.com/office/drawing/2014/main" id="{3FFB10CD-C1F8-4BF1-8A63-FD0A6BEE99FC}"/>
              </a:ext>
            </a:extLst>
          </p:cNvPr>
          <p:cNvSpPr txBox="1"/>
          <p:nvPr/>
        </p:nvSpPr>
        <p:spPr>
          <a:xfrm>
            <a:off x="1552826" y="3864538"/>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20" name="矩形 19">
            <a:extLst>
              <a:ext uri="{FF2B5EF4-FFF2-40B4-BE49-F238E27FC236}">
                <a16:creationId xmlns:a16="http://schemas.microsoft.com/office/drawing/2014/main" id="{08863876-6B2D-4E59-9CE7-754F248DD87F}"/>
              </a:ext>
            </a:extLst>
          </p:cNvPr>
          <p:cNvSpPr/>
          <p:nvPr/>
        </p:nvSpPr>
        <p:spPr>
          <a:xfrm>
            <a:off x="1459822" y="4262195"/>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
        <p:nvSpPr>
          <p:cNvPr id="21" name="文本框 20">
            <a:extLst>
              <a:ext uri="{FF2B5EF4-FFF2-40B4-BE49-F238E27FC236}">
                <a16:creationId xmlns:a16="http://schemas.microsoft.com/office/drawing/2014/main" id="{8CF0D46D-3708-4F0C-8352-AF87A538ADA5}"/>
              </a:ext>
            </a:extLst>
          </p:cNvPr>
          <p:cNvSpPr txBox="1"/>
          <p:nvPr/>
        </p:nvSpPr>
        <p:spPr>
          <a:xfrm>
            <a:off x="3453754" y="3864538"/>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美国</a:t>
            </a:r>
          </a:p>
        </p:txBody>
      </p:sp>
      <p:sp>
        <p:nvSpPr>
          <p:cNvPr id="22" name="矩形 21">
            <a:extLst>
              <a:ext uri="{FF2B5EF4-FFF2-40B4-BE49-F238E27FC236}">
                <a16:creationId xmlns:a16="http://schemas.microsoft.com/office/drawing/2014/main" id="{6ABFDF9D-F7F6-4427-9FCC-70E6F2C5294B}"/>
              </a:ext>
            </a:extLst>
          </p:cNvPr>
          <p:cNvSpPr/>
          <p:nvPr/>
        </p:nvSpPr>
        <p:spPr>
          <a:xfrm>
            <a:off x="3360750" y="4262195"/>
            <a:ext cx="1539320" cy="646331"/>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新罕布什尔州的县桥</a:t>
            </a:r>
          </a:p>
        </p:txBody>
      </p:sp>
      <p:sp>
        <p:nvSpPr>
          <p:cNvPr id="23" name="文本框 22">
            <a:extLst>
              <a:ext uri="{FF2B5EF4-FFF2-40B4-BE49-F238E27FC236}">
                <a16:creationId xmlns:a16="http://schemas.microsoft.com/office/drawing/2014/main" id="{D7BB56F9-5FF0-4D23-8DE6-583CE6E85205}"/>
              </a:ext>
            </a:extLst>
          </p:cNvPr>
          <p:cNvSpPr txBox="1"/>
          <p:nvPr/>
        </p:nvSpPr>
        <p:spPr>
          <a:xfrm>
            <a:off x="5364721" y="3684262"/>
            <a:ext cx="14867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波多黎各</a:t>
            </a:r>
          </a:p>
        </p:txBody>
      </p:sp>
      <p:sp>
        <p:nvSpPr>
          <p:cNvPr id="25" name="矩形 24">
            <a:extLst>
              <a:ext uri="{FF2B5EF4-FFF2-40B4-BE49-F238E27FC236}">
                <a16:creationId xmlns:a16="http://schemas.microsoft.com/office/drawing/2014/main" id="{26A3A14B-55F8-4CE2-B446-AC8E278AE6D8}"/>
              </a:ext>
            </a:extLst>
          </p:cNvPr>
          <p:cNvSpPr/>
          <p:nvPr/>
        </p:nvSpPr>
        <p:spPr>
          <a:xfrm>
            <a:off x="5326339" y="4105928"/>
            <a:ext cx="1539320" cy="1144096"/>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旧圣胡安的圣费利佩海角城堡</a:t>
            </a:r>
          </a:p>
        </p:txBody>
      </p:sp>
      <p:sp>
        <p:nvSpPr>
          <p:cNvPr id="26" name="文本框 25">
            <a:extLst>
              <a:ext uri="{FF2B5EF4-FFF2-40B4-BE49-F238E27FC236}">
                <a16:creationId xmlns:a16="http://schemas.microsoft.com/office/drawing/2014/main" id="{A97B4B89-14D6-4758-89B2-AFBF1BF76B6D}"/>
              </a:ext>
            </a:extLst>
          </p:cNvPr>
          <p:cNvSpPr txBox="1"/>
          <p:nvPr/>
        </p:nvSpPr>
        <p:spPr>
          <a:xfrm>
            <a:off x="7350570" y="3864538"/>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英国</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27" name="矩形 26">
            <a:extLst>
              <a:ext uri="{FF2B5EF4-FFF2-40B4-BE49-F238E27FC236}">
                <a16:creationId xmlns:a16="http://schemas.microsoft.com/office/drawing/2014/main" id="{C7FD123A-4629-4A44-B24E-7F57C3C65606}"/>
              </a:ext>
            </a:extLst>
          </p:cNvPr>
          <p:cNvSpPr/>
          <p:nvPr/>
        </p:nvSpPr>
        <p:spPr>
          <a:xfrm>
            <a:off x="7257566" y="4262195"/>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亚士顿森林薄雾日出，东萨塞克斯郡</a:t>
            </a:r>
          </a:p>
        </p:txBody>
      </p:sp>
      <p:sp>
        <p:nvSpPr>
          <p:cNvPr id="28" name="文本框 27">
            <a:extLst>
              <a:ext uri="{FF2B5EF4-FFF2-40B4-BE49-F238E27FC236}">
                <a16:creationId xmlns:a16="http://schemas.microsoft.com/office/drawing/2014/main" id="{FF2051F5-F66A-41F3-A4A9-0901DA234849}"/>
              </a:ext>
            </a:extLst>
          </p:cNvPr>
          <p:cNvSpPr txBox="1"/>
          <p:nvPr/>
        </p:nvSpPr>
        <p:spPr>
          <a:xfrm>
            <a:off x="9251498" y="3864538"/>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西班牙</a:t>
            </a:r>
          </a:p>
        </p:txBody>
      </p:sp>
      <p:sp>
        <p:nvSpPr>
          <p:cNvPr id="29" name="矩形 28">
            <a:extLst>
              <a:ext uri="{FF2B5EF4-FFF2-40B4-BE49-F238E27FC236}">
                <a16:creationId xmlns:a16="http://schemas.microsoft.com/office/drawing/2014/main" id="{3B0F5D15-301F-45DD-A40F-9F8B54F7F6F5}"/>
              </a:ext>
            </a:extLst>
          </p:cNvPr>
          <p:cNvSpPr/>
          <p:nvPr/>
        </p:nvSpPr>
        <p:spPr>
          <a:xfrm>
            <a:off x="9158494" y="4262195"/>
            <a:ext cx="1539320" cy="1477328"/>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欧罗巴山国家公园中的</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Naranjo de </a:t>
            </a:r>
            <a:r>
              <a:rPr kumimoji="0" lang="en-US" altLang="zh-CN" sz="1800" b="0" i="0" u="none" strike="noStrike" kern="120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Bulnes</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峰，阿斯图里亚斯</a:t>
            </a: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5264158" y="2122570"/>
            <a:ext cx="1663682" cy="1434209"/>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31" name="文本框 30">
            <a:extLst>
              <a:ext uri="{FF2B5EF4-FFF2-40B4-BE49-F238E27FC236}">
                <a16:creationId xmlns:a16="http://schemas.microsoft.com/office/drawing/2014/main" id="{0C28F740-18FF-4603-AB58-C33331C9301B}"/>
              </a:ext>
            </a:extLst>
          </p:cNvPr>
          <p:cNvSpPr txBox="1"/>
          <p:nvPr/>
        </p:nvSpPr>
        <p:spPr>
          <a:xfrm>
            <a:off x="1562976" y="3846433"/>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32" name="矩形 31">
            <a:extLst>
              <a:ext uri="{FF2B5EF4-FFF2-40B4-BE49-F238E27FC236}">
                <a16:creationId xmlns:a16="http://schemas.microsoft.com/office/drawing/2014/main" id="{FE1E0884-52FD-42A9-AEA0-1786DEB39384}"/>
              </a:ext>
            </a:extLst>
          </p:cNvPr>
          <p:cNvSpPr/>
          <p:nvPr/>
        </p:nvSpPr>
        <p:spPr>
          <a:xfrm>
            <a:off x="1469972" y="4244090"/>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Tree>
    <p:extLst>
      <p:ext uri="{BB962C8B-B14F-4D97-AF65-F5344CB8AC3E}">
        <p14:creationId xmlns:p14="http://schemas.microsoft.com/office/powerpoint/2010/main" val="1987824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09247"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9078120" y="2104583"/>
            <a:ext cx="1663680" cy="1434207"/>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1450198" y="2104581"/>
            <a:ext cx="1663680" cy="1434207"/>
          </a:xfrm>
          <a:prstGeom prst="hexagon">
            <a:avLst/>
          </a:prstGeom>
          <a:blipFill dpi="0" rotWithShape="0">
            <a:blip r:embed="rId3"/>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3339017" y="2104581"/>
            <a:ext cx="1663682" cy="1434209"/>
          </a:xfrm>
          <a:prstGeom prst="hexagon">
            <a:avLst/>
          </a:prstGeom>
          <a:blipFill>
            <a:blip r:embed="rId4"/>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5252052" y="2104580"/>
            <a:ext cx="1663682" cy="1434209"/>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7165086" y="2122571"/>
            <a:ext cx="1663682" cy="1434209"/>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Best</a:t>
            </a:r>
            <a:endParaRPr kumimoji="0" lang="zh-CN" altLang="en-US"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1" name="文本框 40">
            <a:extLst>
              <a:ext uri="{FF2B5EF4-FFF2-40B4-BE49-F238E27FC236}">
                <a16:creationId xmlns:a16="http://schemas.microsoft.com/office/drawing/2014/main" id="{B68BC8C0-3460-4003-9E94-D1C1EDC40055}"/>
              </a:ext>
            </a:extLst>
          </p:cNvPr>
          <p:cNvSpPr txBox="1"/>
          <p:nvPr/>
        </p:nvSpPr>
        <p:spPr>
          <a:xfrm>
            <a:off x="5437535" y="3979900"/>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美国</a:t>
            </a:r>
          </a:p>
        </p:txBody>
      </p:sp>
      <p:sp>
        <p:nvSpPr>
          <p:cNvPr id="42" name="矩形 41">
            <a:extLst>
              <a:ext uri="{FF2B5EF4-FFF2-40B4-BE49-F238E27FC236}">
                <a16:creationId xmlns:a16="http://schemas.microsoft.com/office/drawing/2014/main" id="{C1375CBF-39A5-4955-8B50-C2D5192C73D1}"/>
              </a:ext>
            </a:extLst>
          </p:cNvPr>
          <p:cNvSpPr/>
          <p:nvPr/>
        </p:nvSpPr>
        <p:spPr>
          <a:xfrm>
            <a:off x="5344531" y="4377557"/>
            <a:ext cx="1539320" cy="646331"/>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新罕布什尔州的县桥</a:t>
            </a:r>
          </a:p>
        </p:txBody>
      </p:sp>
      <p:sp>
        <p:nvSpPr>
          <p:cNvPr id="43" name="文本框 42">
            <a:extLst>
              <a:ext uri="{FF2B5EF4-FFF2-40B4-BE49-F238E27FC236}">
                <a16:creationId xmlns:a16="http://schemas.microsoft.com/office/drawing/2014/main" id="{42879D1E-6FAF-4E81-86F1-94D1C3D33A84}"/>
              </a:ext>
            </a:extLst>
          </p:cNvPr>
          <p:cNvSpPr txBox="1"/>
          <p:nvPr/>
        </p:nvSpPr>
        <p:spPr>
          <a:xfrm>
            <a:off x="7390404" y="3979900"/>
            <a:ext cx="14867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波多黎各</a:t>
            </a:r>
          </a:p>
        </p:txBody>
      </p:sp>
      <p:sp>
        <p:nvSpPr>
          <p:cNvPr id="44" name="矩形 43">
            <a:extLst>
              <a:ext uri="{FF2B5EF4-FFF2-40B4-BE49-F238E27FC236}">
                <a16:creationId xmlns:a16="http://schemas.microsoft.com/office/drawing/2014/main" id="{A2D79061-91E8-470A-8D32-37234A3F2BB5}"/>
              </a:ext>
            </a:extLst>
          </p:cNvPr>
          <p:cNvSpPr/>
          <p:nvPr/>
        </p:nvSpPr>
        <p:spPr>
          <a:xfrm>
            <a:off x="7352022" y="4401566"/>
            <a:ext cx="1539320" cy="1144096"/>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旧圣胡安的圣费利佩海角城堡</a:t>
            </a:r>
          </a:p>
        </p:txBody>
      </p:sp>
      <p:sp>
        <p:nvSpPr>
          <p:cNvPr id="45" name="文本框 44">
            <a:extLst>
              <a:ext uri="{FF2B5EF4-FFF2-40B4-BE49-F238E27FC236}">
                <a16:creationId xmlns:a16="http://schemas.microsoft.com/office/drawing/2014/main" id="{2665AFF4-64D3-4BAB-9387-EA02263EC59B}"/>
              </a:ext>
            </a:extLst>
          </p:cNvPr>
          <p:cNvSpPr txBox="1"/>
          <p:nvPr/>
        </p:nvSpPr>
        <p:spPr>
          <a:xfrm>
            <a:off x="9334351" y="3979900"/>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英国</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6" name="矩形 45">
            <a:extLst>
              <a:ext uri="{FF2B5EF4-FFF2-40B4-BE49-F238E27FC236}">
                <a16:creationId xmlns:a16="http://schemas.microsoft.com/office/drawing/2014/main" id="{E01B8263-3300-4853-A331-EE44E3E13B48}"/>
              </a:ext>
            </a:extLst>
          </p:cNvPr>
          <p:cNvSpPr/>
          <p:nvPr/>
        </p:nvSpPr>
        <p:spPr>
          <a:xfrm>
            <a:off x="9241347" y="4377557"/>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亚士顿森林薄雾日出，东萨塞克斯郡</a:t>
            </a:r>
          </a:p>
        </p:txBody>
      </p:sp>
      <p:sp>
        <p:nvSpPr>
          <p:cNvPr id="47" name="文本框 46">
            <a:extLst>
              <a:ext uri="{FF2B5EF4-FFF2-40B4-BE49-F238E27FC236}">
                <a16:creationId xmlns:a16="http://schemas.microsoft.com/office/drawing/2014/main" id="{9B25DA4C-4B8D-4988-B7F6-ED94BF5D20D8}"/>
              </a:ext>
            </a:extLst>
          </p:cNvPr>
          <p:cNvSpPr txBox="1"/>
          <p:nvPr/>
        </p:nvSpPr>
        <p:spPr>
          <a:xfrm>
            <a:off x="1597341" y="3964499"/>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西班牙</a:t>
            </a:r>
          </a:p>
        </p:txBody>
      </p:sp>
      <p:sp>
        <p:nvSpPr>
          <p:cNvPr id="48" name="矩形 47">
            <a:extLst>
              <a:ext uri="{FF2B5EF4-FFF2-40B4-BE49-F238E27FC236}">
                <a16:creationId xmlns:a16="http://schemas.microsoft.com/office/drawing/2014/main" id="{2ECB3A64-524C-4D01-BA1D-B0D87C4C37CB}"/>
              </a:ext>
            </a:extLst>
          </p:cNvPr>
          <p:cNvSpPr/>
          <p:nvPr/>
        </p:nvSpPr>
        <p:spPr>
          <a:xfrm>
            <a:off x="1504337" y="4362156"/>
            <a:ext cx="1539320" cy="1477328"/>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欧罗巴山国家公园中的</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Naranjo de </a:t>
            </a:r>
            <a:r>
              <a:rPr kumimoji="0" lang="en-US" altLang="zh-CN" sz="1800" b="0" i="0" u="none" strike="noStrike" kern="120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Bulnes</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峰，阿斯图里亚斯</a:t>
            </a:r>
          </a:p>
        </p:txBody>
      </p:sp>
      <p:sp>
        <p:nvSpPr>
          <p:cNvPr id="49" name="文本框 48">
            <a:extLst>
              <a:ext uri="{FF2B5EF4-FFF2-40B4-BE49-F238E27FC236}">
                <a16:creationId xmlns:a16="http://schemas.microsoft.com/office/drawing/2014/main" id="{FCAC686E-2F40-47EF-A03F-135119F9D6BA}"/>
              </a:ext>
            </a:extLst>
          </p:cNvPr>
          <p:cNvSpPr txBox="1"/>
          <p:nvPr/>
        </p:nvSpPr>
        <p:spPr>
          <a:xfrm>
            <a:off x="3546757" y="3961795"/>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50" name="矩形 49">
            <a:extLst>
              <a:ext uri="{FF2B5EF4-FFF2-40B4-BE49-F238E27FC236}">
                <a16:creationId xmlns:a16="http://schemas.microsoft.com/office/drawing/2014/main" id="{E7E09645-ADD6-4235-BFF3-EE1D07BD2818}"/>
              </a:ext>
            </a:extLst>
          </p:cNvPr>
          <p:cNvSpPr/>
          <p:nvPr/>
        </p:nvSpPr>
        <p:spPr>
          <a:xfrm>
            <a:off x="3453753" y="4359452"/>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Tree>
    <p:extLst>
      <p:ext uri="{BB962C8B-B14F-4D97-AF65-F5344CB8AC3E}">
        <p14:creationId xmlns:p14="http://schemas.microsoft.com/office/powerpoint/2010/main" val="1648130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D7BB56F9-5FF0-4D23-8DE6-583CE6E85205}"/>
              </a:ext>
            </a:extLst>
          </p:cNvPr>
          <p:cNvSpPr txBox="1"/>
          <p:nvPr/>
        </p:nvSpPr>
        <p:spPr>
          <a:xfrm>
            <a:off x="5419344" y="3708271"/>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PETER</a:t>
            </a:r>
            <a:endParaRPr kumimoji="0" lang="zh-CN" altLang="en-US" sz="24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25" name="矩形 24">
            <a:extLst>
              <a:ext uri="{FF2B5EF4-FFF2-40B4-BE49-F238E27FC236}">
                <a16:creationId xmlns:a16="http://schemas.microsoft.com/office/drawing/2014/main" id="{26A3A14B-55F8-4CE2-B446-AC8E278AE6D8}"/>
              </a:ext>
            </a:extLst>
          </p:cNvPr>
          <p:cNvSpPr/>
          <p:nvPr/>
        </p:nvSpPr>
        <p:spPr>
          <a:xfrm>
            <a:off x="5326339" y="4105928"/>
            <a:ext cx="1539320" cy="1274195"/>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R</a:t>
            </a:r>
            <a:r>
              <a:rPr kumimoji="0" lang="zh-CN" altLang="en-US" sz="1000" b="0" i="0" u="none" strike="noStrike" kern="1200" cap="none" spc="0" normalizeH="0" baseline="0" noProof="0" dirty="0">
                <a:ln>
                  <a:noFill/>
                </a:ln>
                <a:solidFill>
                  <a:srgbClr val="3F3F3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em ipsum dolor sit amet, consectetur adipiscing elit, sed do eiusmod tempor incididunt ut labore et dolore magna aliqua. mama</a:t>
            </a:r>
          </a:p>
        </p:txBody>
      </p:sp>
      <p:sp>
        <p:nvSpPr>
          <p:cNvPr id="24" name="任意多边形: 形状 23">
            <a:extLst>
              <a:ext uri="{FF2B5EF4-FFF2-40B4-BE49-F238E27FC236}">
                <a16:creationId xmlns:a16="http://schemas.microsoft.com/office/drawing/2014/main" id="{266A529A-4C42-48A1-8C50-A3F503B2F69C}"/>
              </a:ext>
            </a:extLst>
          </p:cNvPr>
          <p:cNvSpPr/>
          <p:nvPr/>
        </p:nvSpPr>
        <p:spPr>
          <a:xfrm rot="5400000">
            <a:off x="3460698" y="-501701"/>
            <a:ext cx="5378760" cy="9016183"/>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2" name="六边形 11">
            <a:extLst>
              <a:ext uri="{FF2B5EF4-FFF2-40B4-BE49-F238E27FC236}">
                <a16:creationId xmlns:a16="http://schemas.microsoft.com/office/drawing/2014/main" id="{F5334ADA-1E88-4E5F-8E85-5B6BE3863518}"/>
              </a:ext>
            </a:extLst>
          </p:cNvPr>
          <p:cNvSpPr/>
          <p:nvPr/>
        </p:nvSpPr>
        <p:spPr>
          <a:xfrm rot="5400000">
            <a:off x="3693649" y="-169609"/>
            <a:ext cx="4890319" cy="8352889"/>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Tree>
    <p:extLst>
      <p:ext uri="{BB962C8B-B14F-4D97-AF65-F5344CB8AC3E}">
        <p14:creationId xmlns:p14="http://schemas.microsoft.com/office/powerpoint/2010/main" val="1800946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266A529A-4C42-48A1-8C50-A3F503B2F69C}"/>
              </a:ext>
            </a:extLst>
          </p:cNvPr>
          <p:cNvSpPr/>
          <p:nvPr/>
        </p:nvSpPr>
        <p:spPr>
          <a:xfrm rot="5400000">
            <a:off x="3909247" y="3199080"/>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gradFill>
            <a:gsLst>
              <a:gs pos="100000">
                <a:schemeClr val="accent1"/>
              </a:gs>
              <a:gs pos="0">
                <a:schemeClr val="accent2"/>
              </a:gs>
            </a:gsLst>
            <a:lin ang="27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3" name="六边形 12">
            <a:extLst>
              <a:ext uri="{FF2B5EF4-FFF2-40B4-BE49-F238E27FC236}">
                <a16:creationId xmlns:a16="http://schemas.microsoft.com/office/drawing/2014/main" id="{FABF5127-7A7E-4507-A4CE-E001BACB0BDB}"/>
              </a:ext>
            </a:extLst>
          </p:cNvPr>
          <p:cNvSpPr/>
          <p:nvPr/>
        </p:nvSpPr>
        <p:spPr>
          <a:xfrm rot="5400000">
            <a:off x="9078120" y="2104583"/>
            <a:ext cx="1663680" cy="1434207"/>
          </a:xfrm>
          <a:prstGeom prst="hexagon">
            <a:avLst/>
          </a:prstGeom>
          <a:blipFill dpi="0" rotWithShape="0">
            <a:blip r:embed="rId2"/>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6" name="六边形 5">
            <a:extLst>
              <a:ext uri="{FF2B5EF4-FFF2-40B4-BE49-F238E27FC236}">
                <a16:creationId xmlns:a16="http://schemas.microsoft.com/office/drawing/2014/main" id="{E98B82E0-51BE-4819-8604-38502EE5B7B6}"/>
              </a:ext>
            </a:extLst>
          </p:cNvPr>
          <p:cNvSpPr/>
          <p:nvPr/>
        </p:nvSpPr>
        <p:spPr>
          <a:xfrm rot="5400000">
            <a:off x="1450198" y="2104581"/>
            <a:ext cx="1663680" cy="1434207"/>
          </a:xfrm>
          <a:prstGeom prst="hexagon">
            <a:avLst/>
          </a:prstGeom>
          <a:blipFill dpi="0" rotWithShape="0">
            <a:blip r:embed="rId3"/>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4" name="六边形 3">
            <a:extLst>
              <a:ext uri="{FF2B5EF4-FFF2-40B4-BE49-F238E27FC236}">
                <a16:creationId xmlns:a16="http://schemas.microsoft.com/office/drawing/2014/main" id="{3CC49A13-C635-45BA-8820-B20A8E390432}"/>
              </a:ext>
            </a:extLst>
          </p:cNvPr>
          <p:cNvSpPr/>
          <p:nvPr/>
        </p:nvSpPr>
        <p:spPr>
          <a:xfrm rot="5400000">
            <a:off x="3339017" y="2104581"/>
            <a:ext cx="1663682" cy="1434209"/>
          </a:xfrm>
          <a:prstGeom prst="hexagon">
            <a:avLst/>
          </a:prstGeom>
          <a:blipFill>
            <a:blip r:embed="rId4"/>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14" name="六边形 13">
            <a:extLst>
              <a:ext uri="{FF2B5EF4-FFF2-40B4-BE49-F238E27FC236}">
                <a16:creationId xmlns:a16="http://schemas.microsoft.com/office/drawing/2014/main" id="{F5C6A3A3-2BE9-4B9B-9ACE-DFE25253A782}"/>
              </a:ext>
            </a:extLst>
          </p:cNvPr>
          <p:cNvSpPr/>
          <p:nvPr/>
        </p:nvSpPr>
        <p:spPr>
          <a:xfrm rot="5400000">
            <a:off x="5252052" y="2104580"/>
            <a:ext cx="1663682" cy="1434209"/>
          </a:xfrm>
          <a:prstGeom prst="hexagon">
            <a:avLst/>
          </a:prstGeom>
          <a:blipFill dpi="0" rotWithShape="0">
            <a:blip r:embed="rId5"/>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30" name="六边形 29">
            <a:extLst>
              <a:ext uri="{FF2B5EF4-FFF2-40B4-BE49-F238E27FC236}">
                <a16:creationId xmlns:a16="http://schemas.microsoft.com/office/drawing/2014/main" id="{28286E9B-3746-4989-BF9F-72A0C88A46B4}"/>
              </a:ext>
            </a:extLst>
          </p:cNvPr>
          <p:cNvSpPr/>
          <p:nvPr/>
        </p:nvSpPr>
        <p:spPr>
          <a:xfrm rot="5400000">
            <a:off x="7165086" y="2122571"/>
            <a:ext cx="1663682" cy="1434209"/>
          </a:xfrm>
          <a:prstGeom prst="hexagon">
            <a:avLst/>
          </a:prstGeom>
          <a:blipFill dpi="0" rotWithShape="0">
            <a:blip r:embed="rId6"/>
            <a:srcRect/>
            <a:stretch>
              <a:fillRect b="1000"/>
            </a:stretch>
          </a:blip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Kano regular" pitchFamily="50" charset="0"/>
              <a:ea typeface="等线" panose="02010600030101010101" pitchFamily="2" charset="-122"/>
              <a:cs typeface="+mn-cs"/>
            </a:endParaRPr>
          </a:p>
        </p:txBody>
      </p:sp>
      <p:sp>
        <p:nvSpPr>
          <p:cNvPr id="7" name="矩形 6">
            <a:extLst>
              <a:ext uri="{FF2B5EF4-FFF2-40B4-BE49-F238E27FC236}">
                <a16:creationId xmlns:a16="http://schemas.microsoft.com/office/drawing/2014/main" id="{EDE6A89F-E8E9-49DA-A8E6-63452A11486C}"/>
              </a:ext>
            </a:extLst>
          </p:cNvPr>
          <p:cNvSpPr/>
          <p:nvPr/>
        </p:nvSpPr>
        <p:spPr>
          <a:xfrm>
            <a:off x="0" y="472976"/>
            <a:ext cx="905256"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8" name="矩形 7">
            <a:extLst>
              <a:ext uri="{FF2B5EF4-FFF2-40B4-BE49-F238E27FC236}">
                <a16:creationId xmlns:a16="http://schemas.microsoft.com/office/drawing/2014/main" id="{313482BC-77AE-474B-A9B1-CD6D13BCB450}"/>
              </a:ext>
            </a:extLst>
          </p:cNvPr>
          <p:cNvSpPr/>
          <p:nvPr/>
        </p:nvSpPr>
        <p:spPr>
          <a:xfrm>
            <a:off x="977647" y="472976"/>
            <a:ext cx="83057" cy="457200"/>
          </a:xfrm>
          <a:prstGeom prst="rect">
            <a:avLst/>
          </a:prstGeom>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Kano regular" pitchFamily="50" charset="0"/>
              <a:ea typeface="等线" panose="02010600030101010101" pitchFamily="2" charset="-122"/>
              <a:cs typeface="+mn-cs"/>
            </a:endParaRPr>
          </a:p>
        </p:txBody>
      </p:sp>
      <p:sp>
        <p:nvSpPr>
          <p:cNvPr id="9" name="文本框 8">
            <a:extLst>
              <a:ext uri="{FF2B5EF4-FFF2-40B4-BE49-F238E27FC236}">
                <a16:creationId xmlns:a16="http://schemas.microsoft.com/office/drawing/2014/main" id="{8AB7B0BD-C555-47D4-8B3A-794B858A2882}"/>
              </a:ext>
            </a:extLst>
          </p:cNvPr>
          <p:cNvSpPr txBox="1"/>
          <p:nvPr/>
        </p:nvSpPr>
        <p:spPr>
          <a:xfrm>
            <a:off x="1253745" y="322213"/>
            <a:ext cx="3733157"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Best</a:t>
            </a:r>
            <a:endParaRPr kumimoji="0" lang="zh-CN" altLang="en-US" sz="4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10" name="椭圆 9">
            <a:extLst>
              <a:ext uri="{FF2B5EF4-FFF2-40B4-BE49-F238E27FC236}">
                <a16:creationId xmlns:a16="http://schemas.microsoft.com/office/drawing/2014/main" id="{B355499D-F618-43B1-A6F3-398112D9A884}"/>
              </a:ext>
            </a:extLst>
          </p:cNvPr>
          <p:cNvSpPr/>
          <p:nvPr/>
        </p:nvSpPr>
        <p:spPr>
          <a:xfrm>
            <a:off x="11214353" y="-679549"/>
            <a:ext cx="1676400" cy="1676400"/>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89A827C8-B4A8-491B-B854-8AFFBCE8CD63}"/>
              </a:ext>
            </a:extLst>
          </p:cNvPr>
          <p:cNvSpPr/>
          <p:nvPr/>
        </p:nvSpPr>
        <p:spPr>
          <a:xfrm>
            <a:off x="-796324" y="5444419"/>
            <a:ext cx="2266296" cy="2266296"/>
          </a:xfrm>
          <a:prstGeom prst="ellipse">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41" name="文本框 40">
            <a:extLst>
              <a:ext uri="{FF2B5EF4-FFF2-40B4-BE49-F238E27FC236}">
                <a16:creationId xmlns:a16="http://schemas.microsoft.com/office/drawing/2014/main" id="{B68BC8C0-3460-4003-9E94-D1C1EDC40055}"/>
              </a:ext>
            </a:extLst>
          </p:cNvPr>
          <p:cNvSpPr txBox="1"/>
          <p:nvPr/>
        </p:nvSpPr>
        <p:spPr>
          <a:xfrm>
            <a:off x="5437535" y="3979900"/>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美国</a:t>
            </a:r>
          </a:p>
        </p:txBody>
      </p:sp>
      <p:sp>
        <p:nvSpPr>
          <p:cNvPr id="42" name="矩形 41">
            <a:extLst>
              <a:ext uri="{FF2B5EF4-FFF2-40B4-BE49-F238E27FC236}">
                <a16:creationId xmlns:a16="http://schemas.microsoft.com/office/drawing/2014/main" id="{C1375CBF-39A5-4955-8B50-C2D5192C73D1}"/>
              </a:ext>
            </a:extLst>
          </p:cNvPr>
          <p:cNvSpPr/>
          <p:nvPr/>
        </p:nvSpPr>
        <p:spPr>
          <a:xfrm>
            <a:off x="5344531" y="4377557"/>
            <a:ext cx="1539320" cy="646331"/>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新罕布什尔州的县桥</a:t>
            </a:r>
          </a:p>
        </p:txBody>
      </p:sp>
      <p:sp>
        <p:nvSpPr>
          <p:cNvPr id="43" name="文本框 42">
            <a:extLst>
              <a:ext uri="{FF2B5EF4-FFF2-40B4-BE49-F238E27FC236}">
                <a16:creationId xmlns:a16="http://schemas.microsoft.com/office/drawing/2014/main" id="{42879D1E-6FAF-4E81-86F1-94D1C3D33A84}"/>
              </a:ext>
            </a:extLst>
          </p:cNvPr>
          <p:cNvSpPr txBox="1"/>
          <p:nvPr/>
        </p:nvSpPr>
        <p:spPr>
          <a:xfrm>
            <a:off x="7390404" y="3979900"/>
            <a:ext cx="14867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波多黎各</a:t>
            </a:r>
          </a:p>
        </p:txBody>
      </p:sp>
      <p:sp>
        <p:nvSpPr>
          <p:cNvPr id="44" name="矩形 43">
            <a:extLst>
              <a:ext uri="{FF2B5EF4-FFF2-40B4-BE49-F238E27FC236}">
                <a16:creationId xmlns:a16="http://schemas.microsoft.com/office/drawing/2014/main" id="{A2D79061-91E8-470A-8D32-37234A3F2BB5}"/>
              </a:ext>
            </a:extLst>
          </p:cNvPr>
          <p:cNvSpPr/>
          <p:nvPr/>
        </p:nvSpPr>
        <p:spPr>
          <a:xfrm>
            <a:off x="7352022" y="4401566"/>
            <a:ext cx="1539320" cy="1144096"/>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旧圣胡安的圣费利佩海角城堡</a:t>
            </a:r>
          </a:p>
        </p:txBody>
      </p:sp>
      <p:sp>
        <p:nvSpPr>
          <p:cNvPr id="45" name="文本框 44">
            <a:extLst>
              <a:ext uri="{FF2B5EF4-FFF2-40B4-BE49-F238E27FC236}">
                <a16:creationId xmlns:a16="http://schemas.microsoft.com/office/drawing/2014/main" id="{2665AFF4-64D3-4BAB-9387-EA02263EC59B}"/>
              </a:ext>
            </a:extLst>
          </p:cNvPr>
          <p:cNvSpPr txBox="1"/>
          <p:nvPr/>
        </p:nvSpPr>
        <p:spPr>
          <a:xfrm>
            <a:off x="9334351" y="3979900"/>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英国</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46" name="矩形 45">
            <a:extLst>
              <a:ext uri="{FF2B5EF4-FFF2-40B4-BE49-F238E27FC236}">
                <a16:creationId xmlns:a16="http://schemas.microsoft.com/office/drawing/2014/main" id="{E01B8263-3300-4853-A331-EE44E3E13B48}"/>
              </a:ext>
            </a:extLst>
          </p:cNvPr>
          <p:cNvSpPr/>
          <p:nvPr/>
        </p:nvSpPr>
        <p:spPr>
          <a:xfrm>
            <a:off x="9241347" y="4377557"/>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亚士顿森林薄雾日出，东萨塞克斯郡</a:t>
            </a:r>
          </a:p>
        </p:txBody>
      </p:sp>
      <p:sp>
        <p:nvSpPr>
          <p:cNvPr id="47" name="文本框 46">
            <a:extLst>
              <a:ext uri="{FF2B5EF4-FFF2-40B4-BE49-F238E27FC236}">
                <a16:creationId xmlns:a16="http://schemas.microsoft.com/office/drawing/2014/main" id="{9B25DA4C-4B8D-4988-B7F6-ED94BF5D20D8}"/>
              </a:ext>
            </a:extLst>
          </p:cNvPr>
          <p:cNvSpPr txBox="1"/>
          <p:nvPr/>
        </p:nvSpPr>
        <p:spPr>
          <a:xfrm>
            <a:off x="1597341" y="3964499"/>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rPr>
              <a:t>西班牙</a:t>
            </a:r>
          </a:p>
        </p:txBody>
      </p:sp>
      <p:sp>
        <p:nvSpPr>
          <p:cNvPr id="48" name="矩形 47">
            <a:extLst>
              <a:ext uri="{FF2B5EF4-FFF2-40B4-BE49-F238E27FC236}">
                <a16:creationId xmlns:a16="http://schemas.microsoft.com/office/drawing/2014/main" id="{2ECB3A64-524C-4D01-BA1D-B0D87C4C37CB}"/>
              </a:ext>
            </a:extLst>
          </p:cNvPr>
          <p:cNvSpPr/>
          <p:nvPr/>
        </p:nvSpPr>
        <p:spPr>
          <a:xfrm>
            <a:off x="1504337" y="4362156"/>
            <a:ext cx="1539320" cy="1477328"/>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欧罗巴山国家公园中的</a:t>
            </a: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Naranjo de </a:t>
            </a:r>
            <a:r>
              <a:rPr kumimoji="0" lang="en-US" altLang="zh-CN" sz="1800" b="0" i="0" u="none" strike="noStrike" kern="120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Bulnes</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峰，阿斯图里亚斯</a:t>
            </a:r>
          </a:p>
        </p:txBody>
      </p:sp>
      <p:sp>
        <p:nvSpPr>
          <p:cNvPr id="49" name="文本框 48">
            <a:extLst>
              <a:ext uri="{FF2B5EF4-FFF2-40B4-BE49-F238E27FC236}">
                <a16:creationId xmlns:a16="http://schemas.microsoft.com/office/drawing/2014/main" id="{FCAC686E-2F40-47EF-A03F-135119F9D6BA}"/>
              </a:ext>
            </a:extLst>
          </p:cNvPr>
          <p:cNvSpPr txBox="1"/>
          <p:nvPr/>
        </p:nvSpPr>
        <p:spPr>
          <a:xfrm>
            <a:off x="3546757" y="3961795"/>
            <a:ext cx="1353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印度</a:t>
            </a:r>
            <a:endParaRPr kumimoji="0" lang="zh-CN" altLang="en-US" sz="2400" b="0" i="0" u="none" strike="noStrike" kern="1200" cap="none" spc="0" normalizeH="0" baseline="0" noProof="0" dirty="0">
              <a:ln>
                <a:noFill/>
              </a:ln>
              <a:solidFill>
                <a:srgbClr val="FFFFFF"/>
              </a:solidFill>
              <a:effectLst>
                <a:outerShdw blurRad="381000" algn="ctr" rotWithShape="0">
                  <a:prstClr val="black">
                    <a:alpha val="25000"/>
                  </a:prstClr>
                </a:outerShdw>
              </a:effectLst>
              <a:uLnTx/>
              <a:uFillTx/>
              <a:latin typeface="Kano regular" pitchFamily="50" charset="0"/>
              <a:ea typeface="等线" panose="02010600030101010101" pitchFamily="2" charset="-122"/>
              <a:cs typeface="+mn-cs"/>
            </a:endParaRPr>
          </a:p>
        </p:txBody>
      </p:sp>
      <p:sp>
        <p:nvSpPr>
          <p:cNvPr id="50" name="矩形 49">
            <a:extLst>
              <a:ext uri="{FF2B5EF4-FFF2-40B4-BE49-F238E27FC236}">
                <a16:creationId xmlns:a16="http://schemas.microsoft.com/office/drawing/2014/main" id="{E7E09645-ADD6-4235-BFF3-EE1D07BD2818}"/>
              </a:ext>
            </a:extLst>
          </p:cNvPr>
          <p:cNvSpPr/>
          <p:nvPr/>
        </p:nvSpPr>
        <p:spPr>
          <a:xfrm>
            <a:off x="3453753" y="4359452"/>
            <a:ext cx="1539320" cy="1200329"/>
          </a:xfrm>
          <a:prstGeom prst="rect">
            <a:avLst/>
          </a:prstGeom>
          <a:noFill/>
          <a:effectLst>
            <a:outerShdw blurRad="381000" algn="ctr"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普什卡骆驼节上的骆驼与牧民，拉贾斯坦邦</a:t>
            </a:r>
          </a:p>
        </p:txBody>
      </p:sp>
    </p:spTree>
    <p:extLst>
      <p:ext uri="{BB962C8B-B14F-4D97-AF65-F5344CB8AC3E}">
        <p14:creationId xmlns:p14="http://schemas.microsoft.com/office/powerpoint/2010/main" val="217936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自定义 43">
      <a:dk1>
        <a:srgbClr val="3F3F3F"/>
      </a:dk1>
      <a:lt1>
        <a:srgbClr val="FFFFFF"/>
      </a:lt1>
      <a:dk2>
        <a:srgbClr val="3F3F3F"/>
      </a:dk2>
      <a:lt2>
        <a:srgbClr val="FFFFFF"/>
      </a:lt2>
      <a:accent1>
        <a:srgbClr val="FFCD33"/>
      </a:accent1>
      <a:accent2>
        <a:srgbClr val="484848"/>
      </a:accent2>
      <a:accent3>
        <a:srgbClr val="646464"/>
      </a:accent3>
      <a:accent4>
        <a:srgbClr val="818181"/>
      </a:accent4>
      <a:accent5>
        <a:srgbClr val="A5A5A5"/>
      </a:accent5>
      <a:accent6>
        <a:srgbClr val="C9C9C9"/>
      </a:accent6>
      <a:hlink>
        <a:srgbClr val="4472C4"/>
      </a:hlink>
      <a:folHlink>
        <a:srgbClr val="BFBFBF"/>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303</TotalTime>
  <Words>868</Words>
  <PresentationFormat>宽屏</PresentationFormat>
  <Paragraphs>152</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Alcubierre</vt:lpstr>
      <vt:lpstr>Eras Medium ITC</vt:lpstr>
      <vt:lpstr>Arial</vt:lpstr>
      <vt:lpstr>Calibri Light</vt:lpstr>
      <vt:lpstr>Calibri</vt:lpstr>
      <vt:lpstr>等线</vt:lpstr>
      <vt:lpstr>Kano regular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2019-10-24T01:43:35Z</dcterms:created>
  <dcterms:modified xsi:type="dcterms:W3CDTF">2021-12-11T15:23:59Z</dcterms:modified>
</cp:coreProperties>
</file>